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4" r:id="rId4"/>
    <p:sldId id="262" r:id="rId5"/>
    <p:sldId id="263" r:id="rId6"/>
    <p:sldId id="266" r:id="rId7"/>
    <p:sldId id="260" r:id="rId8"/>
    <p:sldId id="265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F4BB2-60B2-4054-B712-C3258F70FB2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319E341-9793-4DED-9123-548DBC81CB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bubble chart compares a song’s popularity (bubble size AND COLOR) with DANCEABILITY and energy of the song.</a:t>
          </a:r>
        </a:p>
      </dgm:t>
    </dgm:pt>
    <dgm:pt modelId="{9E571CBF-3FFF-4029-AB08-FEAFFEF70E15}" type="parTrans" cxnId="{C5EF3F37-BA9B-44EC-BF29-1D3D65B8F521}">
      <dgm:prSet/>
      <dgm:spPr/>
      <dgm:t>
        <a:bodyPr/>
        <a:lstStyle/>
        <a:p>
          <a:endParaRPr lang="en-US"/>
        </a:p>
      </dgm:t>
    </dgm:pt>
    <dgm:pt modelId="{E6523B58-44B2-47AB-B313-4127F402E20D}" type="sibTrans" cxnId="{C5EF3F37-BA9B-44EC-BF29-1D3D65B8F521}">
      <dgm:prSet/>
      <dgm:spPr/>
      <dgm:t>
        <a:bodyPr/>
        <a:lstStyle/>
        <a:p>
          <a:endParaRPr lang="en-US"/>
        </a:p>
      </dgm:t>
    </dgm:pt>
    <dgm:pt modelId="{7789E85F-1C7E-4204-BBCB-059F681A59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DANCEABILITY - Detects the RHYTHM AND TEMPO. 0.0-1.0 SCALE (LEAST TO MOST). </a:t>
          </a:r>
        </a:p>
      </dgm:t>
    </dgm:pt>
    <dgm:pt modelId="{C56452D9-201A-4857-81FC-E1DB841DB3EC}" type="parTrans" cxnId="{FF216C13-DC2D-4B4F-B538-194838EBBA5A}">
      <dgm:prSet/>
      <dgm:spPr/>
      <dgm:t>
        <a:bodyPr/>
        <a:lstStyle/>
        <a:p>
          <a:endParaRPr lang="en-US"/>
        </a:p>
      </dgm:t>
    </dgm:pt>
    <dgm:pt modelId="{E8D6D0F8-A0C9-4892-9FA7-BB0065DD69F8}" type="sibTrans" cxnId="{FF216C13-DC2D-4B4F-B538-194838EBBA5A}">
      <dgm:prSet/>
      <dgm:spPr/>
      <dgm:t>
        <a:bodyPr/>
        <a:lstStyle/>
        <a:p>
          <a:endParaRPr lang="en-US"/>
        </a:p>
      </dgm:t>
    </dgm:pt>
    <dgm:pt modelId="{7D747FF8-A4AC-4AC2-99C1-56E144CFFE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POPULARITY IS A VALUE 0 TO 100</a:t>
          </a:r>
        </a:p>
      </dgm:t>
    </dgm:pt>
    <dgm:pt modelId="{A1C7D702-0C51-4899-8697-638E501D6C56}" type="parTrans" cxnId="{ADF89590-BA38-4BDF-B984-59C27B9ED73F}">
      <dgm:prSet/>
      <dgm:spPr/>
      <dgm:t>
        <a:bodyPr/>
        <a:lstStyle/>
        <a:p>
          <a:endParaRPr lang="en-US"/>
        </a:p>
      </dgm:t>
    </dgm:pt>
    <dgm:pt modelId="{30EA3D7A-35D6-4801-8595-2FE6186A751F}" type="sibTrans" cxnId="{ADF89590-BA38-4BDF-B984-59C27B9ED73F}">
      <dgm:prSet/>
      <dgm:spPr/>
      <dgm:t>
        <a:bodyPr/>
        <a:lstStyle/>
        <a:p>
          <a:endParaRPr lang="en-US"/>
        </a:p>
      </dgm:t>
    </dgm:pt>
    <dgm:pt modelId="{0F534AB7-D260-4DD5-98E8-FF8DEEAC9A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Energy - Energy is a measure from 0.0 to 1.0 and represents a perceptual measure of intensity and activity. </a:t>
          </a:r>
        </a:p>
      </dgm:t>
    </dgm:pt>
    <dgm:pt modelId="{6E88226B-CD05-43BC-8398-47FA810C3FD1}" type="parTrans" cxnId="{763093BA-BEF7-4DD6-AFEE-7BBC2F3A71BE}">
      <dgm:prSet/>
      <dgm:spPr/>
      <dgm:t>
        <a:bodyPr/>
        <a:lstStyle/>
        <a:p>
          <a:endParaRPr lang="en-US"/>
        </a:p>
      </dgm:t>
    </dgm:pt>
    <dgm:pt modelId="{FEFC9077-7B2F-42BC-90DB-57942E6AC3BD}" type="sibTrans" cxnId="{763093BA-BEF7-4DD6-AFEE-7BBC2F3A71BE}">
      <dgm:prSet/>
      <dgm:spPr/>
      <dgm:t>
        <a:bodyPr/>
        <a:lstStyle/>
        <a:p>
          <a:endParaRPr lang="en-US"/>
        </a:p>
      </dgm:t>
    </dgm:pt>
    <dgm:pt modelId="{EB00BE14-C48A-4B81-8AD0-CF6DD9AB90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Typically, energetic tracks feel fast, loud, and noisy. </a:t>
          </a:r>
        </a:p>
      </dgm:t>
    </dgm:pt>
    <dgm:pt modelId="{A8EDDFC1-DB18-4474-8DD8-EEB74F21B3ED}" type="parTrans" cxnId="{B3D37B1E-30FF-4127-BD3F-34672375B3F6}">
      <dgm:prSet/>
      <dgm:spPr/>
      <dgm:t>
        <a:bodyPr/>
        <a:lstStyle/>
        <a:p>
          <a:endParaRPr lang="en-US"/>
        </a:p>
      </dgm:t>
    </dgm:pt>
    <dgm:pt modelId="{C007AC19-F76A-4D62-A257-AD57F9B702A4}" type="sibTrans" cxnId="{B3D37B1E-30FF-4127-BD3F-34672375B3F6}">
      <dgm:prSet/>
      <dgm:spPr/>
      <dgm:t>
        <a:bodyPr/>
        <a:lstStyle/>
        <a:p>
          <a:endParaRPr lang="en-US"/>
        </a:p>
      </dgm:t>
    </dgm:pt>
    <dgm:pt modelId="{D74764B4-E77F-41C5-B00D-E0442FFCA083}" type="pres">
      <dgm:prSet presAssocID="{7CCF4BB2-60B2-4054-B712-C3258F70FB21}" presName="root" presStyleCnt="0">
        <dgm:presLayoutVars>
          <dgm:dir/>
          <dgm:resizeHandles val="exact"/>
        </dgm:presLayoutVars>
      </dgm:prSet>
      <dgm:spPr/>
    </dgm:pt>
    <dgm:pt modelId="{5A12F556-0783-47A5-AB42-CFB709DE700F}" type="pres">
      <dgm:prSet presAssocID="{8319E341-9793-4DED-9123-548DBC81CB66}" presName="compNode" presStyleCnt="0"/>
      <dgm:spPr/>
    </dgm:pt>
    <dgm:pt modelId="{57259E8D-6BBA-4289-A017-25B08366F1FC}" type="pres">
      <dgm:prSet presAssocID="{8319E341-9793-4DED-9123-548DBC81CB66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AA4C219-7DDE-49C3-9427-A6E2D2A6AF27}" type="pres">
      <dgm:prSet presAssocID="{8319E341-9793-4DED-9123-548DBC81CB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63974B7-4327-4F83-8C3B-2872C9966496}" type="pres">
      <dgm:prSet presAssocID="{8319E341-9793-4DED-9123-548DBC81CB66}" presName="spaceRect" presStyleCnt="0"/>
      <dgm:spPr/>
    </dgm:pt>
    <dgm:pt modelId="{20744FC1-D892-4EEE-A6B0-DF1CE912A9B1}" type="pres">
      <dgm:prSet presAssocID="{8319E341-9793-4DED-9123-548DBC81CB66}" presName="textRect" presStyleLbl="revTx" presStyleIdx="0" presStyleCnt="5">
        <dgm:presLayoutVars>
          <dgm:chMax val="1"/>
          <dgm:chPref val="1"/>
        </dgm:presLayoutVars>
      </dgm:prSet>
      <dgm:spPr/>
    </dgm:pt>
    <dgm:pt modelId="{1D7C44DF-260F-4244-9246-80538EF8D269}" type="pres">
      <dgm:prSet presAssocID="{E6523B58-44B2-47AB-B313-4127F402E20D}" presName="sibTrans" presStyleCnt="0"/>
      <dgm:spPr/>
    </dgm:pt>
    <dgm:pt modelId="{9AA79B23-7C72-4FAB-A764-F055610EEC04}" type="pres">
      <dgm:prSet presAssocID="{7789E85F-1C7E-4204-BBCB-059F681A5932}" presName="compNode" presStyleCnt="0"/>
      <dgm:spPr/>
    </dgm:pt>
    <dgm:pt modelId="{9025AFF0-0CB9-4FBF-93DF-2CBE4A578C9C}" type="pres">
      <dgm:prSet presAssocID="{7789E85F-1C7E-4204-BBCB-059F681A593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AD671E8-E6FF-447F-A18C-F43E8E76793E}" type="pres">
      <dgm:prSet presAssocID="{7789E85F-1C7E-4204-BBCB-059F681A59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F7933BC-C91C-43FF-A47C-765F7754C078}" type="pres">
      <dgm:prSet presAssocID="{7789E85F-1C7E-4204-BBCB-059F681A5932}" presName="spaceRect" presStyleCnt="0"/>
      <dgm:spPr/>
    </dgm:pt>
    <dgm:pt modelId="{01B5FF83-26D6-4070-9D27-21C9FE3D9667}" type="pres">
      <dgm:prSet presAssocID="{7789E85F-1C7E-4204-BBCB-059F681A5932}" presName="textRect" presStyleLbl="revTx" presStyleIdx="1" presStyleCnt="5">
        <dgm:presLayoutVars>
          <dgm:chMax val="1"/>
          <dgm:chPref val="1"/>
        </dgm:presLayoutVars>
      </dgm:prSet>
      <dgm:spPr/>
    </dgm:pt>
    <dgm:pt modelId="{055A4590-23A8-48BB-9D87-721F714A144F}" type="pres">
      <dgm:prSet presAssocID="{E8D6D0F8-A0C9-4892-9FA7-BB0065DD69F8}" presName="sibTrans" presStyleCnt="0"/>
      <dgm:spPr/>
    </dgm:pt>
    <dgm:pt modelId="{D9D62200-DB56-48B9-BBC7-9363BD2EE627}" type="pres">
      <dgm:prSet presAssocID="{7D747FF8-A4AC-4AC2-99C1-56E144CFFE6A}" presName="compNode" presStyleCnt="0"/>
      <dgm:spPr/>
    </dgm:pt>
    <dgm:pt modelId="{8C57BC9F-9CEC-478A-98F1-CB0335ED7E3F}" type="pres">
      <dgm:prSet presAssocID="{7D747FF8-A4AC-4AC2-99C1-56E144CFFE6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E9BB8D-1BEF-43B7-81E3-404EF45A6D47}" type="pres">
      <dgm:prSet presAssocID="{7D747FF8-A4AC-4AC2-99C1-56E144CFFE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1CD0C2F7-7596-4D91-96CE-7D666CAE47B2}" type="pres">
      <dgm:prSet presAssocID="{7D747FF8-A4AC-4AC2-99C1-56E144CFFE6A}" presName="spaceRect" presStyleCnt="0"/>
      <dgm:spPr/>
    </dgm:pt>
    <dgm:pt modelId="{B1D58454-5EE4-4FFE-BDF7-BB8E45980EDE}" type="pres">
      <dgm:prSet presAssocID="{7D747FF8-A4AC-4AC2-99C1-56E144CFFE6A}" presName="textRect" presStyleLbl="revTx" presStyleIdx="2" presStyleCnt="5">
        <dgm:presLayoutVars>
          <dgm:chMax val="1"/>
          <dgm:chPref val="1"/>
        </dgm:presLayoutVars>
      </dgm:prSet>
      <dgm:spPr/>
    </dgm:pt>
    <dgm:pt modelId="{A0804C60-9A9F-49FA-AC1F-4453EA742CF5}" type="pres">
      <dgm:prSet presAssocID="{30EA3D7A-35D6-4801-8595-2FE6186A751F}" presName="sibTrans" presStyleCnt="0"/>
      <dgm:spPr/>
    </dgm:pt>
    <dgm:pt modelId="{CF59C7E6-1363-4770-A3F1-735D28AD76B6}" type="pres">
      <dgm:prSet presAssocID="{0F534AB7-D260-4DD5-98E8-FF8DEEAC9A87}" presName="compNode" presStyleCnt="0"/>
      <dgm:spPr/>
    </dgm:pt>
    <dgm:pt modelId="{07C8C56A-A212-4FAA-8FC1-142BAD2DD04F}" type="pres">
      <dgm:prSet presAssocID="{0F534AB7-D260-4DD5-98E8-FF8DEEAC9A8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C9BDB8F-4ECF-4291-831D-576002C6ADA4}" type="pres">
      <dgm:prSet presAssocID="{0F534AB7-D260-4DD5-98E8-FF8DEEAC9A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0FE11EB-2C31-4684-8D29-9F4C424BEEB2}" type="pres">
      <dgm:prSet presAssocID="{0F534AB7-D260-4DD5-98E8-FF8DEEAC9A87}" presName="spaceRect" presStyleCnt="0"/>
      <dgm:spPr/>
    </dgm:pt>
    <dgm:pt modelId="{62560F1C-DA96-4F80-AF76-DD164F89C806}" type="pres">
      <dgm:prSet presAssocID="{0F534AB7-D260-4DD5-98E8-FF8DEEAC9A87}" presName="textRect" presStyleLbl="revTx" presStyleIdx="3" presStyleCnt="5">
        <dgm:presLayoutVars>
          <dgm:chMax val="1"/>
          <dgm:chPref val="1"/>
        </dgm:presLayoutVars>
      </dgm:prSet>
      <dgm:spPr/>
    </dgm:pt>
    <dgm:pt modelId="{5046B84C-4082-41C5-A6EE-62BAB304D907}" type="pres">
      <dgm:prSet presAssocID="{FEFC9077-7B2F-42BC-90DB-57942E6AC3BD}" presName="sibTrans" presStyleCnt="0"/>
      <dgm:spPr/>
    </dgm:pt>
    <dgm:pt modelId="{2EA4D693-5F7F-41E8-842F-0D10EE74E16E}" type="pres">
      <dgm:prSet presAssocID="{EB00BE14-C48A-4B81-8AD0-CF6DD9AB9009}" presName="compNode" presStyleCnt="0"/>
      <dgm:spPr/>
    </dgm:pt>
    <dgm:pt modelId="{AA46B040-25CC-44FA-8352-B3A7F66AEDA2}" type="pres">
      <dgm:prSet presAssocID="{EB00BE14-C48A-4B81-8AD0-CF6DD9AB900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8C3ED09-A085-4A15-A9CD-4A118AA4B9B6}" type="pres">
      <dgm:prSet presAssocID="{EB00BE14-C48A-4B81-8AD0-CF6DD9AB90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nger"/>
        </a:ext>
      </dgm:extLst>
    </dgm:pt>
    <dgm:pt modelId="{726E363B-F10D-41C1-B01E-C5DB6A7C7333}" type="pres">
      <dgm:prSet presAssocID="{EB00BE14-C48A-4B81-8AD0-CF6DD9AB9009}" presName="spaceRect" presStyleCnt="0"/>
      <dgm:spPr/>
    </dgm:pt>
    <dgm:pt modelId="{40A0F5D6-772E-4898-AA31-7FA2ED32D003}" type="pres">
      <dgm:prSet presAssocID="{EB00BE14-C48A-4B81-8AD0-CF6DD9AB900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216C13-DC2D-4B4F-B538-194838EBBA5A}" srcId="{7CCF4BB2-60B2-4054-B712-C3258F70FB21}" destId="{7789E85F-1C7E-4204-BBCB-059F681A5932}" srcOrd="1" destOrd="0" parTransId="{C56452D9-201A-4857-81FC-E1DB841DB3EC}" sibTransId="{E8D6D0F8-A0C9-4892-9FA7-BB0065DD69F8}"/>
    <dgm:cxn modelId="{B018781A-A603-46F0-8131-0ECF748705A9}" type="presOf" srcId="{7CCF4BB2-60B2-4054-B712-C3258F70FB21}" destId="{D74764B4-E77F-41C5-B00D-E0442FFCA083}" srcOrd="0" destOrd="0" presId="urn:microsoft.com/office/officeart/2018/5/layout/IconLeafLabelList"/>
    <dgm:cxn modelId="{ACF8761C-5E2C-48E8-BDD8-26785520517E}" type="presOf" srcId="{7789E85F-1C7E-4204-BBCB-059F681A5932}" destId="{01B5FF83-26D6-4070-9D27-21C9FE3D9667}" srcOrd="0" destOrd="0" presId="urn:microsoft.com/office/officeart/2018/5/layout/IconLeafLabelList"/>
    <dgm:cxn modelId="{B3D37B1E-30FF-4127-BD3F-34672375B3F6}" srcId="{7CCF4BB2-60B2-4054-B712-C3258F70FB21}" destId="{EB00BE14-C48A-4B81-8AD0-CF6DD9AB9009}" srcOrd="4" destOrd="0" parTransId="{A8EDDFC1-DB18-4474-8DD8-EEB74F21B3ED}" sibTransId="{C007AC19-F76A-4D62-A257-AD57F9B702A4}"/>
    <dgm:cxn modelId="{C5EF3F37-BA9B-44EC-BF29-1D3D65B8F521}" srcId="{7CCF4BB2-60B2-4054-B712-C3258F70FB21}" destId="{8319E341-9793-4DED-9123-548DBC81CB66}" srcOrd="0" destOrd="0" parTransId="{9E571CBF-3FFF-4029-AB08-FEAFFEF70E15}" sibTransId="{E6523B58-44B2-47AB-B313-4127F402E20D}"/>
    <dgm:cxn modelId="{B8807B4D-F03F-4039-B8E8-955CC7981F8C}" type="presOf" srcId="{EB00BE14-C48A-4B81-8AD0-CF6DD9AB9009}" destId="{40A0F5D6-772E-4898-AA31-7FA2ED32D003}" srcOrd="0" destOrd="0" presId="urn:microsoft.com/office/officeart/2018/5/layout/IconLeafLabelList"/>
    <dgm:cxn modelId="{2B21987F-CA11-4C33-9F77-19603A6A1D71}" type="presOf" srcId="{7D747FF8-A4AC-4AC2-99C1-56E144CFFE6A}" destId="{B1D58454-5EE4-4FFE-BDF7-BB8E45980EDE}" srcOrd="0" destOrd="0" presId="urn:microsoft.com/office/officeart/2018/5/layout/IconLeafLabelList"/>
    <dgm:cxn modelId="{ADF89590-BA38-4BDF-B984-59C27B9ED73F}" srcId="{7CCF4BB2-60B2-4054-B712-C3258F70FB21}" destId="{7D747FF8-A4AC-4AC2-99C1-56E144CFFE6A}" srcOrd="2" destOrd="0" parTransId="{A1C7D702-0C51-4899-8697-638E501D6C56}" sibTransId="{30EA3D7A-35D6-4801-8595-2FE6186A751F}"/>
    <dgm:cxn modelId="{83DDF497-C186-4F8F-B030-95D70A376B6D}" type="presOf" srcId="{8319E341-9793-4DED-9123-548DBC81CB66}" destId="{20744FC1-D892-4EEE-A6B0-DF1CE912A9B1}" srcOrd="0" destOrd="0" presId="urn:microsoft.com/office/officeart/2018/5/layout/IconLeafLabelList"/>
    <dgm:cxn modelId="{763093BA-BEF7-4DD6-AFEE-7BBC2F3A71BE}" srcId="{7CCF4BB2-60B2-4054-B712-C3258F70FB21}" destId="{0F534AB7-D260-4DD5-98E8-FF8DEEAC9A87}" srcOrd="3" destOrd="0" parTransId="{6E88226B-CD05-43BC-8398-47FA810C3FD1}" sibTransId="{FEFC9077-7B2F-42BC-90DB-57942E6AC3BD}"/>
    <dgm:cxn modelId="{D113D8CE-D29E-4430-B952-B332564D1EDE}" type="presOf" srcId="{0F534AB7-D260-4DD5-98E8-FF8DEEAC9A87}" destId="{62560F1C-DA96-4F80-AF76-DD164F89C806}" srcOrd="0" destOrd="0" presId="urn:microsoft.com/office/officeart/2018/5/layout/IconLeafLabelList"/>
    <dgm:cxn modelId="{25587581-B20F-4645-AE34-DCD1F3F72381}" type="presParOf" srcId="{D74764B4-E77F-41C5-B00D-E0442FFCA083}" destId="{5A12F556-0783-47A5-AB42-CFB709DE700F}" srcOrd="0" destOrd="0" presId="urn:microsoft.com/office/officeart/2018/5/layout/IconLeafLabelList"/>
    <dgm:cxn modelId="{D71E7FDC-2846-45EF-83F3-C75F86C11725}" type="presParOf" srcId="{5A12F556-0783-47A5-AB42-CFB709DE700F}" destId="{57259E8D-6BBA-4289-A017-25B08366F1FC}" srcOrd="0" destOrd="0" presId="urn:microsoft.com/office/officeart/2018/5/layout/IconLeafLabelList"/>
    <dgm:cxn modelId="{B8737CC3-E6CD-479E-8C4A-ECBE2DF6E540}" type="presParOf" srcId="{5A12F556-0783-47A5-AB42-CFB709DE700F}" destId="{DAA4C219-7DDE-49C3-9427-A6E2D2A6AF27}" srcOrd="1" destOrd="0" presId="urn:microsoft.com/office/officeart/2018/5/layout/IconLeafLabelList"/>
    <dgm:cxn modelId="{25B9FC49-DBF3-46A1-A079-F6FC17103B30}" type="presParOf" srcId="{5A12F556-0783-47A5-AB42-CFB709DE700F}" destId="{063974B7-4327-4F83-8C3B-2872C9966496}" srcOrd="2" destOrd="0" presId="urn:microsoft.com/office/officeart/2018/5/layout/IconLeafLabelList"/>
    <dgm:cxn modelId="{6BB8ED16-5C32-4E00-A98F-490B9EF82D2B}" type="presParOf" srcId="{5A12F556-0783-47A5-AB42-CFB709DE700F}" destId="{20744FC1-D892-4EEE-A6B0-DF1CE912A9B1}" srcOrd="3" destOrd="0" presId="urn:microsoft.com/office/officeart/2018/5/layout/IconLeafLabelList"/>
    <dgm:cxn modelId="{E3444C11-A229-4AD3-887D-9D39F81CA06E}" type="presParOf" srcId="{D74764B4-E77F-41C5-B00D-E0442FFCA083}" destId="{1D7C44DF-260F-4244-9246-80538EF8D269}" srcOrd="1" destOrd="0" presId="urn:microsoft.com/office/officeart/2018/5/layout/IconLeafLabelList"/>
    <dgm:cxn modelId="{44B2AE57-0801-4115-A15B-6F47E4B15555}" type="presParOf" srcId="{D74764B4-E77F-41C5-B00D-E0442FFCA083}" destId="{9AA79B23-7C72-4FAB-A764-F055610EEC04}" srcOrd="2" destOrd="0" presId="urn:microsoft.com/office/officeart/2018/5/layout/IconLeafLabelList"/>
    <dgm:cxn modelId="{E9A26C29-14C6-4D27-BB64-AED35355B73D}" type="presParOf" srcId="{9AA79B23-7C72-4FAB-A764-F055610EEC04}" destId="{9025AFF0-0CB9-4FBF-93DF-2CBE4A578C9C}" srcOrd="0" destOrd="0" presId="urn:microsoft.com/office/officeart/2018/5/layout/IconLeafLabelList"/>
    <dgm:cxn modelId="{CB905DF1-88BF-4DBB-A447-D7D0C14C2BCE}" type="presParOf" srcId="{9AA79B23-7C72-4FAB-A764-F055610EEC04}" destId="{EAD671E8-E6FF-447F-A18C-F43E8E76793E}" srcOrd="1" destOrd="0" presId="urn:microsoft.com/office/officeart/2018/5/layout/IconLeafLabelList"/>
    <dgm:cxn modelId="{7918F83C-EE4C-4483-B768-29802025D3AB}" type="presParOf" srcId="{9AA79B23-7C72-4FAB-A764-F055610EEC04}" destId="{8F7933BC-C91C-43FF-A47C-765F7754C078}" srcOrd="2" destOrd="0" presId="urn:microsoft.com/office/officeart/2018/5/layout/IconLeafLabelList"/>
    <dgm:cxn modelId="{3DAD50A3-6E17-4FC3-ABAC-6BEF7DD9DDAF}" type="presParOf" srcId="{9AA79B23-7C72-4FAB-A764-F055610EEC04}" destId="{01B5FF83-26D6-4070-9D27-21C9FE3D9667}" srcOrd="3" destOrd="0" presId="urn:microsoft.com/office/officeart/2018/5/layout/IconLeafLabelList"/>
    <dgm:cxn modelId="{7129E1F1-7BDA-44CA-A34B-CAF7F3EEA390}" type="presParOf" srcId="{D74764B4-E77F-41C5-B00D-E0442FFCA083}" destId="{055A4590-23A8-48BB-9D87-721F714A144F}" srcOrd="3" destOrd="0" presId="urn:microsoft.com/office/officeart/2018/5/layout/IconLeafLabelList"/>
    <dgm:cxn modelId="{01C371A6-49D3-49FE-8814-A74EFCF08A84}" type="presParOf" srcId="{D74764B4-E77F-41C5-B00D-E0442FFCA083}" destId="{D9D62200-DB56-48B9-BBC7-9363BD2EE627}" srcOrd="4" destOrd="0" presId="urn:microsoft.com/office/officeart/2018/5/layout/IconLeafLabelList"/>
    <dgm:cxn modelId="{3DB9EDB7-48EC-4030-8787-E67FB42025F8}" type="presParOf" srcId="{D9D62200-DB56-48B9-BBC7-9363BD2EE627}" destId="{8C57BC9F-9CEC-478A-98F1-CB0335ED7E3F}" srcOrd="0" destOrd="0" presId="urn:microsoft.com/office/officeart/2018/5/layout/IconLeafLabelList"/>
    <dgm:cxn modelId="{E2AC42AC-F7C6-46CC-A0CB-F664506B1469}" type="presParOf" srcId="{D9D62200-DB56-48B9-BBC7-9363BD2EE627}" destId="{B9E9BB8D-1BEF-43B7-81E3-404EF45A6D47}" srcOrd="1" destOrd="0" presId="urn:microsoft.com/office/officeart/2018/5/layout/IconLeafLabelList"/>
    <dgm:cxn modelId="{FC16911D-C8F4-4798-895A-3964C0BB642C}" type="presParOf" srcId="{D9D62200-DB56-48B9-BBC7-9363BD2EE627}" destId="{1CD0C2F7-7596-4D91-96CE-7D666CAE47B2}" srcOrd="2" destOrd="0" presId="urn:microsoft.com/office/officeart/2018/5/layout/IconLeafLabelList"/>
    <dgm:cxn modelId="{F1D2D901-E119-41C5-AA62-0F8738981598}" type="presParOf" srcId="{D9D62200-DB56-48B9-BBC7-9363BD2EE627}" destId="{B1D58454-5EE4-4FFE-BDF7-BB8E45980EDE}" srcOrd="3" destOrd="0" presId="urn:microsoft.com/office/officeart/2018/5/layout/IconLeafLabelList"/>
    <dgm:cxn modelId="{F2A4661D-E84B-4CE7-92AA-A16F0520D3B3}" type="presParOf" srcId="{D74764B4-E77F-41C5-B00D-E0442FFCA083}" destId="{A0804C60-9A9F-49FA-AC1F-4453EA742CF5}" srcOrd="5" destOrd="0" presId="urn:microsoft.com/office/officeart/2018/5/layout/IconLeafLabelList"/>
    <dgm:cxn modelId="{6E87A3FB-F236-4F02-91E6-D111364615BB}" type="presParOf" srcId="{D74764B4-E77F-41C5-B00D-E0442FFCA083}" destId="{CF59C7E6-1363-4770-A3F1-735D28AD76B6}" srcOrd="6" destOrd="0" presId="urn:microsoft.com/office/officeart/2018/5/layout/IconLeafLabelList"/>
    <dgm:cxn modelId="{216504B6-2095-4759-9820-A4E6A673045A}" type="presParOf" srcId="{CF59C7E6-1363-4770-A3F1-735D28AD76B6}" destId="{07C8C56A-A212-4FAA-8FC1-142BAD2DD04F}" srcOrd="0" destOrd="0" presId="urn:microsoft.com/office/officeart/2018/5/layout/IconLeafLabelList"/>
    <dgm:cxn modelId="{95A33062-59C3-4B47-BB71-080B5ABD8053}" type="presParOf" srcId="{CF59C7E6-1363-4770-A3F1-735D28AD76B6}" destId="{4C9BDB8F-4ECF-4291-831D-576002C6ADA4}" srcOrd="1" destOrd="0" presId="urn:microsoft.com/office/officeart/2018/5/layout/IconLeafLabelList"/>
    <dgm:cxn modelId="{4F4D626A-F6A8-4988-810D-E67137DD5A14}" type="presParOf" srcId="{CF59C7E6-1363-4770-A3F1-735D28AD76B6}" destId="{30FE11EB-2C31-4684-8D29-9F4C424BEEB2}" srcOrd="2" destOrd="0" presId="urn:microsoft.com/office/officeart/2018/5/layout/IconLeafLabelList"/>
    <dgm:cxn modelId="{E55F68DB-DEDF-46AD-A438-9798BB177F3D}" type="presParOf" srcId="{CF59C7E6-1363-4770-A3F1-735D28AD76B6}" destId="{62560F1C-DA96-4F80-AF76-DD164F89C806}" srcOrd="3" destOrd="0" presId="urn:microsoft.com/office/officeart/2018/5/layout/IconLeafLabelList"/>
    <dgm:cxn modelId="{95F66E96-FB48-425A-90E8-88D823884E76}" type="presParOf" srcId="{D74764B4-E77F-41C5-B00D-E0442FFCA083}" destId="{5046B84C-4082-41C5-A6EE-62BAB304D907}" srcOrd="7" destOrd="0" presId="urn:microsoft.com/office/officeart/2018/5/layout/IconLeafLabelList"/>
    <dgm:cxn modelId="{CD68F615-8AD5-4F3D-AAA8-12054ECFD294}" type="presParOf" srcId="{D74764B4-E77F-41C5-B00D-E0442FFCA083}" destId="{2EA4D693-5F7F-41E8-842F-0D10EE74E16E}" srcOrd="8" destOrd="0" presId="urn:microsoft.com/office/officeart/2018/5/layout/IconLeafLabelList"/>
    <dgm:cxn modelId="{CCF4BBF3-F009-40C3-9990-5E492C77AC85}" type="presParOf" srcId="{2EA4D693-5F7F-41E8-842F-0D10EE74E16E}" destId="{AA46B040-25CC-44FA-8352-B3A7F66AEDA2}" srcOrd="0" destOrd="0" presId="urn:microsoft.com/office/officeart/2018/5/layout/IconLeafLabelList"/>
    <dgm:cxn modelId="{FA12780F-2C1A-4356-BE86-15A5070927BE}" type="presParOf" srcId="{2EA4D693-5F7F-41E8-842F-0D10EE74E16E}" destId="{08C3ED09-A085-4A15-A9CD-4A118AA4B9B6}" srcOrd="1" destOrd="0" presId="urn:microsoft.com/office/officeart/2018/5/layout/IconLeafLabelList"/>
    <dgm:cxn modelId="{CE6A07D3-B5E3-401B-B9AC-46768CFCCCBF}" type="presParOf" srcId="{2EA4D693-5F7F-41E8-842F-0D10EE74E16E}" destId="{726E363B-F10D-41C1-B01E-C5DB6A7C7333}" srcOrd="2" destOrd="0" presId="urn:microsoft.com/office/officeart/2018/5/layout/IconLeafLabelList"/>
    <dgm:cxn modelId="{8C0C1A8C-224C-49DC-B007-525FA412FD94}" type="presParOf" srcId="{2EA4D693-5F7F-41E8-842F-0D10EE74E16E}" destId="{40A0F5D6-772E-4898-AA31-7FA2ED32D00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CF4BB2-60B2-4054-B712-C3258F70FB2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8319E341-9793-4DED-9123-548DBC81CB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SONG bullet chart shows the popularity of each song OR ALBUM that’s selected.</a:t>
          </a:r>
        </a:p>
      </dgm:t>
    </dgm:pt>
    <dgm:pt modelId="{9E571CBF-3FFF-4029-AB08-FEAFFEF70E15}" type="parTrans" cxnId="{C5EF3F37-BA9B-44EC-BF29-1D3D65B8F521}">
      <dgm:prSet/>
      <dgm:spPr/>
      <dgm:t>
        <a:bodyPr/>
        <a:lstStyle/>
        <a:p>
          <a:endParaRPr lang="en-US"/>
        </a:p>
      </dgm:t>
    </dgm:pt>
    <dgm:pt modelId="{E6523B58-44B2-47AB-B313-4127F402E20D}" type="sibTrans" cxnId="{C5EF3F37-BA9B-44EC-BF29-1D3D65B8F5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89E85F-1C7E-4204-BBCB-059F681A59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Delta –  compares the song to the mean popularity score of all her songs which is 64.</a:t>
          </a:r>
        </a:p>
      </dgm:t>
    </dgm:pt>
    <dgm:pt modelId="{E8D6D0F8-A0C9-4892-9FA7-BB0065DD69F8}" type="sibTrans" cxnId="{FF216C13-DC2D-4B4F-B538-194838EBBA5A}">
      <dgm:prSet/>
      <dgm:spPr/>
      <dgm:t>
        <a:bodyPr/>
        <a:lstStyle/>
        <a:p>
          <a:endParaRPr lang="en-US"/>
        </a:p>
      </dgm:t>
    </dgm:pt>
    <dgm:pt modelId="{C56452D9-201A-4857-81FC-E1DB841DB3EC}" type="parTrans" cxnId="{FF216C13-DC2D-4B4F-B538-194838EBBA5A}">
      <dgm:prSet/>
      <dgm:spPr/>
      <dgm:t>
        <a:bodyPr/>
        <a:lstStyle/>
        <a:p>
          <a:endParaRPr lang="en-US"/>
        </a:p>
      </dgm:t>
    </dgm:pt>
    <dgm:pt modelId="{CEB1CB48-23FB-41DF-AB89-00D26C5B42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Album bullet chart shows the popularity of that album.</a:t>
          </a:r>
        </a:p>
      </dgm:t>
    </dgm:pt>
    <dgm:pt modelId="{2585F1A1-712A-40D2-9007-D3FE33E7759A}" type="parTrans" cxnId="{207DA1C5-CB68-48F5-9447-FCFEF019893D}">
      <dgm:prSet/>
      <dgm:spPr/>
      <dgm:t>
        <a:bodyPr/>
        <a:lstStyle/>
        <a:p>
          <a:endParaRPr lang="en-US"/>
        </a:p>
      </dgm:t>
    </dgm:pt>
    <dgm:pt modelId="{3C470034-EC42-4D7C-96B1-41AD46EB6E5B}" type="sibTrans" cxnId="{207DA1C5-CB68-48F5-9447-FCFEF01989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24A1B6-0C1B-4BFC-817C-1A715C4CFA9B}" type="pres">
      <dgm:prSet presAssocID="{7CCF4BB2-60B2-4054-B712-C3258F70FB21}" presName="root" presStyleCnt="0">
        <dgm:presLayoutVars>
          <dgm:dir/>
          <dgm:resizeHandles val="exact"/>
        </dgm:presLayoutVars>
      </dgm:prSet>
      <dgm:spPr/>
    </dgm:pt>
    <dgm:pt modelId="{F082E7C8-C845-4781-ADB3-A8EAE7F14789}" type="pres">
      <dgm:prSet presAssocID="{8319E341-9793-4DED-9123-548DBC81CB66}" presName="compNode" presStyleCnt="0"/>
      <dgm:spPr/>
    </dgm:pt>
    <dgm:pt modelId="{7024ACB7-13DC-489D-9BBD-EE3379113694}" type="pres">
      <dgm:prSet presAssocID="{8319E341-9793-4DED-9123-548DBC81CB6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B378E61-63A2-4826-B242-53E4F06F234A}" type="pres">
      <dgm:prSet presAssocID="{8319E341-9793-4DED-9123-548DBC81CB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2EBD11B6-BAB7-4520-8A73-2BD4AD15B062}" type="pres">
      <dgm:prSet presAssocID="{8319E341-9793-4DED-9123-548DBC81CB66}" presName="spaceRect" presStyleCnt="0"/>
      <dgm:spPr/>
    </dgm:pt>
    <dgm:pt modelId="{45A9D1B8-F9EE-4105-A9F6-1984D3F2B348}" type="pres">
      <dgm:prSet presAssocID="{8319E341-9793-4DED-9123-548DBC81CB66}" presName="textRect" presStyleLbl="revTx" presStyleIdx="0" presStyleCnt="3">
        <dgm:presLayoutVars>
          <dgm:chMax val="1"/>
          <dgm:chPref val="1"/>
        </dgm:presLayoutVars>
      </dgm:prSet>
      <dgm:spPr/>
    </dgm:pt>
    <dgm:pt modelId="{174CBD4B-3ACB-4B4B-9D61-623243098B4B}" type="pres">
      <dgm:prSet presAssocID="{E6523B58-44B2-47AB-B313-4127F402E20D}" presName="sibTrans" presStyleCnt="0"/>
      <dgm:spPr/>
    </dgm:pt>
    <dgm:pt modelId="{5FBE8B28-FDC5-4860-B0DB-C86429640FF6}" type="pres">
      <dgm:prSet presAssocID="{CEB1CB48-23FB-41DF-AB89-00D26C5B42D0}" presName="compNode" presStyleCnt="0"/>
      <dgm:spPr/>
    </dgm:pt>
    <dgm:pt modelId="{0FCC7648-5B3F-40DA-B480-F5CA9AB9D9CA}" type="pres">
      <dgm:prSet presAssocID="{CEB1CB48-23FB-41DF-AB89-00D26C5B42D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B66F2F-ECC3-490C-B87E-4AC2E0A89A44}" type="pres">
      <dgm:prSet presAssocID="{CEB1CB48-23FB-41DF-AB89-00D26C5B42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DC7B878F-AD6F-4DF3-9ABC-5A8E1585AAB7}" type="pres">
      <dgm:prSet presAssocID="{CEB1CB48-23FB-41DF-AB89-00D26C5B42D0}" presName="spaceRect" presStyleCnt="0"/>
      <dgm:spPr/>
    </dgm:pt>
    <dgm:pt modelId="{DFCED15D-E7C0-40D5-9D4D-7F6194FF1D2F}" type="pres">
      <dgm:prSet presAssocID="{CEB1CB48-23FB-41DF-AB89-00D26C5B42D0}" presName="textRect" presStyleLbl="revTx" presStyleIdx="1" presStyleCnt="3">
        <dgm:presLayoutVars>
          <dgm:chMax val="1"/>
          <dgm:chPref val="1"/>
        </dgm:presLayoutVars>
      </dgm:prSet>
      <dgm:spPr/>
    </dgm:pt>
    <dgm:pt modelId="{DAD997FC-C027-4551-B7A9-6375A8EB677E}" type="pres">
      <dgm:prSet presAssocID="{3C470034-EC42-4D7C-96B1-41AD46EB6E5B}" presName="sibTrans" presStyleCnt="0"/>
      <dgm:spPr/>
    </dgm:pt>
    <dgm:pt modelId="{E07508C1-61AF-4BB4-9BDC-5A83CCB06CFD}" type="pres">
      <dgm:prSet presAssocID="{7789E85F-1C7E-4204-BBCB-059F681A5932}" presName="compNode" presStyleCnt="0"/>
      <dgm:spPr/>
    </dgm:pt>
    <dgm:pt modelId="{A049EF8C-7615-4F64-9F30-6E0E2F3921B6}" type="pres">
      <dgm:prSet presAssocID="{7789E85F-1C7E-4204-BBCB-059F681A593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1E9B1DF-2552-4A56-AB5D-E1D732E8D9C3}" type="pres">
      <dgm:prSet presAssocID="{7789E85F-1C7E-4204-BBCB-059F681A5932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7B32B5B0-C512-4A7B-B405-7AB927CD4068}" type="pres">
      <dgm:prSet presAssocID="{7789E85F-1C7E-4204-BBCB-059F681A5932}" presName="spaceRect" presStyleCnt="0"/>
      <dgm:spPr/>
    </dgm:pt>
    <dgm:pt modelId="{82F60ECF-9C9D-458A-97BE-1A98C08F2541}" type="pres">
      <dgm:prSet presAssocID="{7789E85F-1C7E-4204-BBCB-059F681A59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3C1F08-AC6A-47D3-AFD2-875AB2BD9A33}" type="presOf" srcId="{8319E341-9793-4DED-9123-548DBC81CB66}" destId="{45A9D1B8-F9EE-4105-A9F6-1984D3F2B348}" srcOrd="0" destOrd="0" presId="urn:microsoft.com/office/officeart/2018/5/layout/IconLeafLabelList"/>
    <dgm:cxn modelId="{FF216C13-DC2D-4B4F-B538-194838EBBA5A}" srcId="{7CCF4BB2-60B2-4054-B712-C3258F70FB21}" destId="{7789E85F-1C7E-4204-BBCB-059F681A5932}" srcOrd="2" destOrd="0" parTransId="{C56452D9-201A-4857-81FC-E1DB841DB3EC}" sibTransId="{E8D6D0F8-A0C9-4892-9FA7-BB0065DD69F8}"/>
    <dgm:cxn modelId="{C5EF3F37-BA9B-44EC-BF29-1D3D65B8F521}" srcId="{7CCF4BB2-60B2-4054-B712-C3258F70FB21}" destId="{8319E341-9793-4DED-9123-548DBC81CB66}" srcOrd="0" destOrd="0" parTransId="{9E571CBF-3FFF-4029-AB08-FEAFFEF70E15}" sibTransId="{E6523B58-44B2-47AB-B313-4127F402E20D}"/>
    <dgm:cxn modelId="{7AEFA167-8330-46A5-B81A-3082A9AAEBFE}" type="presOf" srcId="{CEB1CB48-23FB-41DF-AB89-00D26C5B42D0}" destId="{DFCED15D-E7C0-40D5-9D4D-7F6194FF1D2F}" srcOrd="0" destOrd="0" presId="urn:microsoft.com/office/officeart/2018/5/layout/IconLeafLabelList"/>
    <dgm:cxn modelId="{70E9649A-2089-4D5D-89D4-ED8256593A0D}" type="presOf" srcId="{7789E85F-1C7E-4204-BBCB-059F681A5932}" destId="{82F60ECF-9C9D-458A-97BE-1A98C08F2541}" srcOrd="0" destOrd="0" presId="urn:microsoft.com/office/officeart/2018/5/layout/IconLeafLabelList"/>
    <dgm:cxn modelId="{2DFB70BE-31C6-4982-9AED-899851096161}" type="presOf" srcId="{7CCF4BB2-60B2-4054-B712-C3258F70FB21}" destId="{9A24A1B6-0C1B-4BFC-817C-1A715C4CFA9B}" srcOrd="0" destOrd="0" presId="urn:microsoft.com/office/officeart/2018/5/layout/IconLeafLabelList"/>
    <dgm:cxn modelId="{207DA1C5-CB68-48F5-9447-FCFEF019893D}" srcId="{7CCF4BB2-60B2-4054-B712-C3258F70FB21}" destId="{CEB1CB48-23FB-41DF-AB89-00D26C5B42D0}" srcOrd="1" destOrd="0" parTransId="{2585F1A1-712A-40D2-9007-D3FE33E7759A}" sibTransId="{3C470034-EC42-4D7C-96B1-41AD46EB6E5B}"/>
    <dgm:cxn modelId="{F42E82C8-1175-4358-966E-9D2F4FF8A4B9}" type="presParOf" srcId="{9A24A1B6-0C1B-4BFC-817C-1A715C4CFA9B}" destId="{F082E7C8-C845-4781-ADB3-A8EAE7F14789}" srcOrd="0" destOrd="0" presId="urn:microsoft.com/office/officeart/2018/5/layout/IconLeafLabelList"/>
    <dgm:cxn modelId="{57587A1A-2370-4586-8A52-330E36D3C735}" type="presParOf" srcId="{F082E7C8-C845-4781-ADB3-A8EAE7F14789}" destId="{7024ACB7-13DC-489D-9BBD-EE3379113694}" srcOrd="0" destOrd="0" presId="urn:microsoft.com/office/officeart/2018/5/layout/IconLeafLabelList"/>
    <dgm:cxn modelId="{8704A041-39DC-4C50-BFCF-FC286A7665DB}" type="presParOf" srcId="{F082E7C8-C845-4781-ADB3-A8EAE7F14789}" destId="{FB378E61-63A2-4826-B242-53E4F06F234A}" srcOrd="1" destOrd="0" presId="urn:microsoft.com/office/officeart/2018/5/layout/IconLeafLabelList"/>
    <dgm:cxn modelId="{94D868A9-A73F-47EF-BE37-14B9056936A4}" type="presParOf" srcId="{F082E7C8-C845-4781-ADB3-A8EAE7F14789}" destId="{2EBD11B6-BAB7-4520-8A73-2BD4AD15B062}" srcOrd="2" destOrd="0" presId="urn:microsoft.com/office/officeart/2018/5/layout/IconLeafLabelList"/>
    <dgm:cxn modelId="{813DFB9F-7B01-4045-81E3-8E70798AC20A}" type="presParOf" srcId="{F082E7C8-C845-4781-ADB3-A8EAE7F14789}" destId="{45A9D1B8-F9EE-4105-A9F6-1984D3F2B348}" srcOrd="3" destOrd="0" presId="urn:microsoft.com/office/officeart/2018/5/layout/IconLeafLabelList"/>
    <dgm:cxn modelId="{DA81B34C-6044-47D7-93F5-1811EE78BA3B}" type="presParOf" srcId="{9A24A1B6-0C1B-4BFC-817C-1A715C4CFA9B}" destId="{174CBD4B-3ACB-4B4B-9D61-623243098B4B}" srcOrd="1" destOrd="0" presId="urn:microsoft.com/office/officeart/2018/5/layout/IconLeafLabelList"/>
    <dgm:cxn modelId="{6A97F955-2EE8-4A6D-9DAA-200F954B6C52}" type="presParOf" srcId="{9A24A1B6-0C1B-4BFC-817C-1A715C4CFA9B}" destId="{5FBE8B28-FDC5-4860-B0DB-C86429640FF6}" srcOrd="2" destOrd="0" presId="urn:microsoft.com/office/officeart/2018/5/layout/IconLeafLabelList"/>
    <dgm:cxn modelId="{80EBC873-144E-439E-9993-A21BF271FD9F}" type="presParOf" srcId="{5FBE8B28-FDC5-4860-B0DB-C86429640FF6}" destId="{0FCC7648-5B3F-40DA-B480-F5CA9AB9D9CA}" srcOrd="0" destOrd="0" presId="urn:microsoft.com/office/officeart/2018/5/layout/IconLeafLabelList"/>
    <dgm:cxn modelId="{CF83953D-82D7-45E0-B40F-B8253B52DE73}" type="presParOf" srcId="{5FBE8B28-FDC5-4860-B0DB-C86429640FF6}" destId="{1EB66F2F-ECC3-490C-B87E-4AC2E0A89A44}" srcOrd="1" destOrd="0" presId="urn:microsoft.com/office/officeart/2018/5/layout/IconLeafLabelList"/>
    <dgm:cxn modelId="{F2DDBF19-F7B9-4D5E-A476-806980E4A041}" type="presParOf" srcId="{5FBE8B28-FDC5-4860-B0DB-C86429640FF6}" destId="{DC7B878F-AD6F-4DF3-9ABC-5A8E1585AAB7}" srcOrd="2" destOrd="0" presId="urn:microsoft.com/office/officeart/2018/5/layout/IconLeafLabelList"/>
    <dgm:cxn modelId="{75F8DF9F-68B1-4B3B-8260-84D0A95A5363}" type="presParOf" srcId="{5FBE8B28-FDC5-4860-B0DB-C86429640FF6}" destId="{DFCED15D-E7C0-40D5-9D4D-7F6194FF1D2F}" srcOrd="3" destOrd="0" presId="urn:microsoft.com/office/officeart/2018/5/layout/IconLeafLabelList"/>
    <dgm:cxn modelId="{EF885495-E112-4536-AB90-A161EE2E1DC5}" type="presParOf" srcId="{9A24A1B6-0C1B-4BFC-817C-1A715C4CFA9B}" destId="{DAD997FC-C027-4551-B7A9-6375A8EB677E}" srcOrd="3" destOrd="0" presId="urn:microsoft.com/office/officeart/2018/5/layout/IconLeafLabelList"/>
    <dgm:cxn modelId="{23CB41AB-ABF4-4FBC-8C1D-950E2E2638A7}" type="presParOf" srcId="{9A24A1B6-0C1B-4BFC-817C-1A715C4CFA9B}" destId="{E07508C1-61AF-4BB4-9BDC-5A83CCB06CFD}" srcOrd="4" destOrd="0" presId="urn:microsoft.com/office/officeart/2018/5/layout/IconLeafLabelList"/>
    <dgm:cxn modelId="{262818F0-A342-4660-A797-FC84ACEFE22B}" type="presParOf" srcId="{E07508C1-61AF-4BB4-9BDC-5A83CCB06CFD}" destId="{A049EF8C-7615-4F64-9F30-6E0E2F3921B6}" srcOrd="0" destOrd="0" presId="urn:microsoft.com/office/officeart/2018/5/layout/IconLeafLabelList"/>
    <dgm:cxn modelId="{ADB96ABA-3E3A-4CA6-8956-873536C93B93}" type="presParOf" srcId="{E07508C1-61AF-4BB4-9BDC-5A83CCB06CFD}" destId="{51E9B1DF-2552-4A56-AB5D-E1D732E8D9C3}" srcOrd="1" destOrd="0" presId="urn:microsoft.com/office/officeart/2018/5/layout/IconLeafLabelList"/>
    <dgm:cxn modelId="{8A3B81AD-3EFB-4AA1-BC7F-C19F7BA8C084}" type="presParOf" srcId="{E07508C1-61AF-4BB4-9BDC-5A83CCB06CFD}" destId="{7B32B5B0-C512-4A7B-B405-7AB927CD4068}" srcOrd="2" destOrd="0" presId="urn:microsoft.com/office/officeart/2018/5/layout/IconLeafLabelList"/>
    <dgm:cxn modelId="{89EBDBC2-9FD0-4B15-B9EE-425A8D66A746}" type="presParOf" srcId="{E07508C1-61AF-4BB4-9BDC-5A83CCB06CFD}" destId="{82F60ECF-9C9D-458A-97BE-1A98C08F25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F4BB2-60B2-4054-B712-C3258F70FB2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8319E341-9793-4DED-9123-548DBC81CB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polar radial chart shows ratings for 7 DIFFERENT MUSICAL  aspects of Taylor's songs.</a:t>
          </a:r>
        </a:p>
      </dgm:t>
    </dgm:pt>
    <dgm:pt modelId="{9E571CBF-3FFF-4029-AB08-FEAFFEF70E15}" type="parTrans" cxnId="{C5EF3F37-BA9B-44EC-BF29-1D3D65B8F521}">
      <dgm:prSet/>
      <dgm:spPr/>
      <dgm:t>
        <a:bodyPr/>
        <a:lstStyle/>
        <a:p>
          <a:endParaRPr lang="en-US"/>
        </a:p>
      </dgm:t>
    </dgm:pt>
    <dgm:pt modelId="{E6523B58-44B2-47AB-B313-4127F402E20D}" type="sibTrans" cxnId="{C5EF3F37-BA9B-44EC-BF29-1D3D65B8F5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89E85F-1C7E-4204-BBCB-059F681A59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METRICS INCLUDE: </a:t>
          </a:r>
          <a:r>
            <a:rPr lang="en-US" err="1"/>
            <a:t>Acousticness</a:t>
          </a:r>
          <a:r>
            <a:rPr lang="en-US"/>
            <a:t>, valence, </a:t>
          </a:r>
          <a:r>
            <a:rPr lang="en-US" err="1"/>
            <a:t>speechiness</a:t>
          </a:r>
          <a:r>
            <a:rPr lang="en-US"/>
            <a:t>, liveness, </a:t>
          </a:r>
          <a:r>
            <a:rPr lang="en-US" err="1"/>
            <a:t>instramentalness</a:t>
          </a:r>
          <a:r>
            <a:rPr lang="en-US"/>
            <a:t>, energy, and </a:t>
          </a:r>
          <a:r>
            <a:rPr lang="en-US" err="1"/>
            <a:t>dancability</a:t>
          </a:r>
          <a:endParaRPr lang="en-US"/>
        </a:p>
      </dgm:t>
    </dgm:pt>
    <dgm:pt modelId="{E8D6D0F8-A0C9-4892-9FA7-BB0065DD69F8}" type="sibTrans" cxnId="{FF216C13-DC2D-4B4F-B538-194838EBBA5A}">
      <dgm:prSet/>
      <dgm:spPr/>
      <dgm:t>
        <a:bodyPr/>
        <a:lstStyle/>
        <a:p>
          <a:endParaRPr lang="en-US"/>
        </a:p>
      </dgm:t>
    </dgm:pt>
    <dgm:pt modelId="{C56452D9-201A-4857-81FC-E1DB841DB3EC}" type="parTrans" cxnId="{FF216C13-DC2D-4B4F-B538-194838EBBA5A}">
      <dgm:prSet/>
      <dgm:spPr/>
      <dgm:t>
        <a:bodyPr/>
        <a:lstStyle/>
        <a:p>
          <a:endParaRPr lang="en-US"/>
        </a:p>
      </dgm:t>
    </dgm:pt>
    <dgm:pt modelId="{CEB1CB48-23FB-41DF-AB89-00D26C5B42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MEASUREMENT FOLLOWS A 0 TO 1 SCALE</a:t>
          </a:r>
        </a:p>
      </dgm:t>
    </dgm:pt>
    <dgm:pt modelId="{2585F1A1-712A-40D2-9007-D3FE33E7759A}" type="parTrans" cxnId="{207DA1C5-CB68-48F5-9447-FCFEF019893D}">
      <dgm:prSet/>
      <dgm:spPr/>
      <dgm:t>
        <a:bodyPr/>
        <a:lstStyle/>
        <a:p>
          <a:endParaRPr lang="en-US"/>
        </a:p>
      </dgm:t>
    </dgm:pt>
    <dgm:pt modelId="{3C470034-EC42-4D7C-96B1-41AD46EB6E5B}" type="sibTrans" cxnId="{207DA1C5-CB68-48F5-9447-FCFEF01989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24A1B6-0C1B-4BFC-817C-1A715C4CFA9B}" type="pres">
      <dgm:prSet presAssocID="{7CCF4BB2-60B2-4054-B712-C3258F70FB21}" presName="root" presStyleCnt="0">
        <dgm:presLayoutVars>
          <dgm:dir/>
          <dgm:resizeHandles val="exact"/>
        </dgm:presLayoutVars>
      </dgm:prSet>
      <dgm:spPr/>
    </dgm:pt>
    <dgm:pt modelId="{F082E7C8-C845-4781-ADB3-A8EAE7F14789}" type="pres">
      <dgm:prSet presAssocID="{8319E341-9793-4DED-9123-548DBC81CB66}" presName="compNode" presStyleCnt="0"/>
      <dgm:spPr/>
    </dgm:pt>
    <dgm:pt modelId="{7024ACB7-13DC-489D-9BBD-EE3379113694}" type="pres">
      <dgm:prSet presAssocID="{8319E341-9793-4DED-9123-548DBC81CB6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60000"/>
            <a:lumOff val="40000"/>
          </a:schemeClr>
        </a:solidFill>
      </dgm:spPr>
    </dgm:pt>
    <dgm:pt modelId="{FB378E61-63A2-4826-B242-53E4F06F234A}" type="pres">
      <dgm:prSet presAssocID="{8319E341-9793-4DED-9123-548DBC81CB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ar Chart with solid fill"/>
        </a:ext>
      </dgm:extLst>
    </dgm:pt>
    <dgm:pt modelId="{2EBD11B6-BAB7-4520-8A73-2BD4AD15B062}" type="pres">
      <dgm:prSet presAssocID="{8319E341-9793-4DED-9123-548DBC81CB66}" presName="spaceRect" presStyleCnt="0"/>
      <dgm:spPr/>
    </dgm:pt>
    <dgm:pt modelId="{45A9D1B8-F9EE-4105-A9F6-1984D3F2B348}" type="pres">
      <dgm:prSet presAssocID="{8319E341-9793-4DED-9123-548DBC81CB66}" presName="textRect" presStyleLbl="revTx" presStyleIdx="0" presStyleCnt="3">
        <dgm:presLayoutVars>
          <dgm:chMax val="1"/>
          <dgm:chPref val="1"/>
        </dgm:presLayoutVars>
      </dgm:prSet>
      <dgm:spPr/>
    </dgm:pt>
    <dgm:pt modelId="{174CBD4B-3ACB-4B4B-9D61-623243098B4B}" type="pres">
      <dgm:prSet presAssocID="{E6523B58-44B2-47AB-B313-4127F402E20D}" presName="sibTrans" presStyleCnt="0"/>
      <dgm:spPr/>
    </dgm:pt>
    <dgm:pt modelId="{5FBE8B28-FDC5-4860-B0DB-C86429640FF6}" type="pres">
      <dgm:prSet presAssocID="{CEB1CB48-23FB-41DF-AB89-00D26C5B42D0}" presName="compNode" presStyleCnt="0"/>
      <dgm:spPr/>
    </dgm:pt>
    <dgm:pt modelId="{0FCC7648-5B3F-40DA-B480-F5CA9AB9D9CA}" type="pres">
      <dgm:prSet presAssocID="{CEB1CB48-23FB-41DF-AB89-00D26C5B42D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</dgm:spPr>
    </dgm:pt>
    <dgm:pt modelId="{1EB66F2F-ECC3-490C-B87E-4AC2E0A89A44}" type="pres">
      <dgm:prSet presAssocID="{CEB1CB48-23FB-41DF-AB89-00D26C5B42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DC7B878F-AD6F-4DF3-9ABC-5A8E1585AAB7}" type="pres">
      <dgm:prSet presAssocID="{CEB1CB48-23FB-41DF-AB89-00D26C5B42D0}" presName="spaceRect" presStyleCnt="0"/>
      <dgm:spPr/>
    </dgm:pt>
    <dgm:pt modelId="{DFCED15D-E7C0-40D5-9D4D-7F6194FF1D2F}" type="pres">
      <dgm:prSet presAssocID="{CEB1CB48-23FB-41DF-AB89-00D26C5B42D0}" presName="textRect" presStyleLbl="revTx" presStyleIdx="1" presStyleCnt="3">
        <dgm:presLayoutVars>
          <dgm:chMax val="1"/>
          <dgm:chPref val="1"/>
        </dgm:presLayoutVars>
      </dgm:prSet>
      <dgm:spPr/>
    </dgm:pt>
    <dgm:pt modelId="{DAD997FC-C027-4551-B7A9-6375A8EB677E}" type="pres">
      <dgm:prSet presAssocID="{3C470034-EC42-4D7C-96B1-41AD46EB6E5B}" presName="sibTrans" presStyleCnt="0"/>
      <dgm:spPr/>
    </dgm:pt>
    <dgm:pt modelId="{E07508C1-61AF-4BB4-9BDC-5A83CCB06CFD}" type="pres">
      <dgm:prSet presAssocID="{7789E85F-1C7E-4204-BBCB-059F681A5932}" presName="compNode" presStyleCnt="0"/>
      <dgm:spPr/>
    </dgm:pt>
    <dgm:pt modelId="{A049EF8C-7615-4F64-9F30-6E0E2F3921B6}" type="pres">
      <dgm:prSet presAssocID="{7789E85F-1C7E-4204-BBCB-059F681A593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</dgm:spPr>
    </dgm:pt>
    <dgm:pt modelId="{51E9B1DF-2552-4A56-AB5D-E1D732E8D9C3}" type="pres">
      <dgm:prSet presAssocID="{7789E85F-1C7E-4204-BBCB-059F681A59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7B32B5B0-C512-4A7B-B405-7AB927CD4068}" type="pres">
      <dgm:prSet presAssocID="{7789E85F-1C7E-4204-BBCB-059F681A5932}" presName="spaceRect" presStyleCnt="0"/>
      <dgm:spPr/>
    </dgm:pt>
    <dgm:pt modelId="{82F60ECF-9C9D-458A-97BE-1A98C08F2541}" type="pres">
      <dgm:prSet presAssocID="{7789E85F-1C7E-4204-BBCB-059F681A59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3C1F08-AC6A-47D3-AFD2-875AB2BD9A33}" type="presOf" srcId="{8319E341-9793-4DED-9123-548DBC81CB66}" destId="{45A9D1B8-F9EE-4105-A9F6-1984D3F2B348}" srcOrd="0" destOrd="0" presId="urn:microsoft.com/office/officeart/2018/5/layout/IconLeafLabelList"/>
    <dgm:cxn modelId="{FF216C13-DC2D-4B4F-B538-194838EBBA5A}" srcId="{7CCF4BB2-60B2-4054-B712-C3258F70FB21}" destId="{7789E85F-1C7E-4204-BBCB-059F681A5932}" srcOrd="2" destOrd="0" parTransId="{C56452D9-201A-4857-81FC-E1DB841DB3EC}" sibTransId="{E8D6D0F8-A0C9-4892-9FA7-BB0065DD69F8}"/>
    <dgm:cxn modelId="{C5EF3F37-BA9B-44EC-BF29-1D3D65B8F521}" srcId="{7CCF4BB2-60B2-4054-B712-C3258F70FB21}" destId="{8319E341-9793-4DED-9123-548DBC81CB66}" srcOrd="0" destOrd="0" parTransId="{9E571CBF-3FFF-4029-AB08-FEAFFEF70E15}" sibTransId="{E6523B58-44B2-47AB-B313-4127F402E20D}"/>
    <dgm:cxn modelId="{7AEFA167-8330-46A5-B81A-3082A9AAEBFE}" type="presOf" srcId="{CEB1CB48-23FB-41DF-AB89-00D26C5B42D0}" destId="{DFCED15D-E7C0-40D5-9D4D-7F6194FF1D2F}" srcOrd="0" destOrd="0" presId="urn:microsoft.com/office/officeart/2018/5/layout/IconLeafLabelList"/>
    <dgm:cxn modelId="{70E9649A-2089-4D5D-89D4-ED8256593A0D}" type="presOf" srcId="{7789E85F-1C7E-4204-BBCB-059F681A5932}" destId="{82F60ECF-9C9D-458A-97BE-1A98C08F2541}" srcOrd="0" destOrd="0" presId="urn:microsoft.com/office/officeart/2018/5/layout/IconLeafLabelList"/>
    <dgm:cxn modelId="{2DFB70BE-31C6-4982-9AED-899851096161}" type="presOf" srcId="{7CCF4BB2-60B2-4054-B712-C3258F70FB21}" destId="{9A24A1B6-0C1B-4BFC-817C-1A715C4CFA9B}" srcOrd="0" destOrd="0" presId="urn:microsoft.com/office/officeart/2018/5/layout/IconLeafLabelList"/>
    <dgm:cxn modelId="{207DA1C5-CB68-48F5-9447-FCFEF019893D}" srcId="{7CCF4BB2-60B2-4054-B712-C3258F70FB21}" destId="{CEB1CB48-23FB-41DF-AB89-00D26C5B42D0}" srcOrd="1" destOrd="0" parTransId="{2585F1A1-712A-40D2-9007-D3FE33E7759A}" sibTransId="{3C470034-EC42-4D7C-96B1-41AD46EB6E5B}"/>
    <dgm:cxn modelId="{F42E82C8-1175-4358-966E-9D2F4FF8A4B9}" type="presParOf" srcId="{9A24A1B6-0C1B-4BFC-817C-1A715C4CFA9B}" destId="{F082E7C8-C845-4781-ADB3-A8EAE7F14789}" srcOrd="0" destOrd="0" presId="urn:microsoft.com/office/officeart/2018/5/layout/IconLeafLabelList"/>
    <dgm:cxn modelId="{57587A1A-2370-4586-8A52-330E36D3C735}" type="presParOf" srcId="{F082E7C8-C845-4781-ADB3-A8EAE7F14789}" destId="{7024ACB7-13DC-489D-9BBD-EE3379113694}" srcOrd="0" destOrd="0" presId="urn:microsoft.com/office/officeart/2018/5/layout/IconLeafLabelList"/>
    <dgm:cxn modelId="{8704A041-39DC-4C50-BFCF-FC286A7665DB}" type="presParOf" srcId="{F082E7C8-C845-4781-ADB3-A8EAE7F14789}" destId="{FB378E61-63A2-4826-B242-53E4F06F234A}" srcOrd="1" destOrd="0" presId="urn:microsoft.com/office/officeart/2018/5/layout/IconLeafLabelList"/>
    <dgm:cxn modelId="{94D868A9-A73F-47EF-BE37-14B9056936A4}" type="presParOf" srcId="{F082E7C8-C845-4781-ADB3-A8EAE7F14789}" destId="{2EBD11B6-BAB7-4520-8A73-2BD4AD15B062}" srcOrd="2" destOrd="0" presId="urn:microsoft.com/office/officeart/2018/5/layout/IconLeafLabelList"/>
    <dgm:cxn modelId="{813DFB9F-7B01-4045-81E3-8E70798AC20A}" type="presParOf" srcId="{F082E7C8-C845-4781-ADB3-A8EAE7F14789}" destId="{45A9D1B8-F9EE-4105-A9F6-1984D3F2B348}" srcOrd="3" destOrd="0" presId="urn:microsoft.com/office/officeart/2018/5/layout/IconLeafLabelList"/>
    <dgm:cxn modelId="{DA81B34C-6044-47D7-93F5-1811EE78BA3B}" type="presParOf" srcId="{9A24A1B6-0C1B-4BFC-817C-1A715C4CFA9B}" destId="{174CBD4B-3ACB-4B4B-9D61-623243098B4B}" srcOrd="1" destOrd="0" presId="urn:microsoft.com/office/officeart/2018/5/layout/IconLeafLabelList"/>
    <dgm:cxn modelId="{6A97F955-2EE8-4A6D-9DAA-200F954B6C52}" type="presParOf" srcId="{9A24A1B6-0C1B-4BFC-817C-1A715C4CFA9B}" destId="{5FBE8B28-FDC5-4860-B0DB-C86429640FF6}" srcOrd="2" destOrd="0" presId="urn:microsoft.com/office/officeart/2018/5/layout/IconLeafLabelList"/>
    <dgm:cxn modelId="{80EBC873-144E-439E-9993-A21BF271FD9F}" type="presParOf" srcId="{5FBE8B28-FDC5-4860-B0DB-C86429640FF6}" destId="{0FCC7648-5B3F-40DA-B480-F5CA9AB9D9CA}" srcOrd="0" destOrd="0" presId="urn:microsoft.com/office/officeart/2018/5/layout/IconLeafLabelList"/>
    <dgm:cxn modelId="{CF83953D-82D7-45E0-B40F-B8253B52DE73}" type="presParOf" srcId="{5FBE8B28-FDC5-4860-B0DB-C86429640FF6}" destId="{1EB66F2F-ECC3-490C-B87E-4AC2E0A89A44}" srcOrd="1" destOrd="0" presId="urn:microsoft.com/office/officeart/2018/5/layout/IconLeafLabelList"/>
    <dgm:cxn modelId="{F2DDBF19-F7B9-4D5E-A476-806980E4A041}" type="presParOf" srcId="{5FBE8B28-FDC5-4860-B0DB-C86429640FF6}" destId="{DC7B878F-AD6F-4DF3-9ABC-5A8E1585AAB7}" srcOrd="2" destOrd="0" presId="urn:microsoft.com/office/officeart/2018/5/layout/IconLeafLabelList"/>
    <dgm:cxn modelId="{75F8DF9F-68B1-4B3B-8260-84D0A95A5363}" type="presParOf" srcId="{5FBE8B28-FDC5-4860-B0DB-C86429640FF6}" destId="{DFCED15D-E7C0-40D5-9D4D-7F6194FF1D2F}" srcOrd="3" destOrd="0" presId="urn:microsoft.com/office/officeart/2018/5/layout/IconLeafLabelList"/>
    <dgm:cxn modelId="{EF885495-E112-4536-AB90-A161EE2E1DC5}" type="presParOf" srcId="{9A24A1B6-0C1B-4BFC-817C-1A715C4CFA9B}" destId="{DAD997FC-C027-4551-B7A9-6375A8EB677E}" srcOrd="3" destOrd="0" presId="urn:microsoft.com/office/officeart/2018/5/layout/IconLeafLabelList"/>
    <dgm:cxn modelId="{23CB41AB-ABF4-4FBC-8C1D-950E2E2638A7}" type="presParOf" srcId="{9A24A1B6-0C1B-4BFC-817C-1A715C4CFA9B}" destId="{E07508C1-61AF-4BB4-9BDC-5A83CCB06CFD}" srcOrd="4" destOrd="0" presId="urn:microsoft.com/office/officeart/2018/5/layout/IconLeafLabelList"/>
    <dgm:cxn modelId="{262818F0-A342-4660-A797-FC84ACEFE22B}" type="presParOf" srcId="{E07508C1-61AF-4BB4-9BDC-5A83CCB06CFD}" destId="{A049EF8C-7615-4F64-9F30-6E0E2F3921B6}" srcOrd="0" destOrd="0" presId="urn:microsoft.com/office/officeart/2018/5/layout/IconLeafLabelList"/>
    <dgm:cxn modelId="{ADB96ABA-3E3A-4CA6-8956-873536C93B93}" type="presParOf" srcId="{E07508C1-61AF-4BB4-9BDC-5A83CCB06CFD}" destId="{51E9B1DF-2552-4A56-AB5D-E1D732E8D9C3}" srcOrd="1" destOrd="0" presId="urn:microsoft.com/office/officeart/2018/5/layout/IconLeafLabelList"/>
    <dgm:cxn modelId="{8A3B81AD-3EFB-4AA1-BC7F-C19F7BA8C084}" type="presParOf" srcId="{E07508C1-61AF-4BB4-9BDC-5A83CCB06CFD}" destId="{7B32B5B0-C512-4A7B-B405-7AB927CD4068}" srcOrd="2" destOrd="0" presId="urn:microsoft.com/office/officeart/2018/5/layout/IconLeafLabelList"/>
    <dgm:cxn modelId="{89EBDBC2-9FD0-4B15-B9EE-425A8D66A746}" type="presParOf" srcId="{E07508C1-61AF-4BB4-9BDC-5A83CCB06CFD}" destId="{82F60ECF-9C9D-458A-97BE-1A98C08F25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59E8D-6BBA-4289-A017-25B08366F1FC}">
      <dsp:nvSpPr>
        <dsp:cNvPr id="0" name=""/>
        <dsp:cNvSpPr/>
      </dsp:nvSpPr>
      <dsp:spPr>
        <a:xfrm>
          <a:off x="267759" y="44571"/>
          <a:ext cx="837439" cy="83743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4C219-7DDE-49C3-9427-A6E2D2A6AF27}">
      <dsp:nvSpPr>
        <dsp:cNvPr id="0" name=""/>
        <dsp:cNvSpPr/>
      </dsp:nvSpPr>
      <dsp:spPr>
        <a:xfrm>
          <a:off x="446230" y="223042"/>
          <a:ext cx="480498" cy="4804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44FC1-D892-4EEE-A6B0-DF1CE912A9B1}">
      <dsp:nvSpPr>
        <dsp:cNvPr id="0" name=""/>
        <dsp:cNvSpPr/>
      </dsp:nvSpPr>
      <dsp:spPr>
        <a:xfrm>
          <a:off x="53" y="1142852"/>
          <a:ext cx="1372851" cy="652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 bubble chart compares a song’s popularity (bubble size AND COLOR) with DANCEABILITY and energy of the song.</a:t>
          </a:r>
        </a:p>
      </dsp:txBody>
      <dsp:txXfrm>
        <a:off x="53" y="1142852"/>
        <a:ext cx="1372851" cy="652104"/>
      </dsp:txXfrm>
    </dsp:sp>
    <dsp:sp modelId="{9025AFF0-0CB9-4FBF-93DF-2CBE4A578C9C}">
      <dsp:nvSpPr>
        <dsp:cNvPr id="0" name=""/>
        <dsp:cNvSpPr/>
      </dsp:nvSpPr>
      <dsp:spPr>
        <a:xfrm>
          <a:off x="1880860" y="44571"/>
          <a:ext cx="837439" cy="83743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671E8-E6FF-447F-A18C-F43E8E76793E}">
      <dsp:nvSpPr>
        <dsp:cNvPr id="0" name=""/>
        <dsp:cNvSpPr/>
      </dsp:nvSpPr>
      <dsp:spPr>
        <a:xfrm>
          <a:off x="2059330" y="223042"/>
          <a:ext cx="480498" cy="4804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5FF83-26D6-4070-9D27-21C9FE3D9667}">
      <dsp:nvSpPr>
        <dsp:cNvPr id="0" name=""/>
        <dsp:cNvSpPr/>
      </dsp:nvSpPr>
      <dsp:spPr>
        <a:xfrm>
          <a:off x="1613154" y="1142852"/>
          <a:ext cx="1372851" cy="652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DANCEABILITY - Detects the RHYTHM AND TEMPO. 0.0-1.0 SCALE (LEAST TO MOST). </a:t>
          </a:r>
        </a:p>
      </dsp:txBody>
      <dsp:txXfrm>
        <a:off x="1613154" y="1142852"/>
        <a:ext cx="1372851" cy="652104"/>
      </dsp:txXfrm>
    </dsp:sp>
    <dsp:sp modelId="{8C57BC9F-9CEC-478A-98F1-CB0335ED7E3F}">
      <dsp:nvSpPr>
        <dsp:cNvPr id="0" name=""/>
        <dsp:cNvSpPr/>
      </dsp:nvSpPr>
      <dsp:spPr>
        <a:xfrm>
          <a:off x="267759" y="2138170"/>
          <a:ext cx="837439" cy="83743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9BB8D-1BEF-43B7-81E3-404EF45A6D47}">
      <dsp:nvSpPr>
        <dsp:cNvPr id="0" name=""/>
        <dsp:cNvSpPr/>
      </dsp:nvSpPr>
      <dsp:spPr>
        <a:xfrm>
          <a:off x="446230" y="2316640"/>
          <a:ext cx="480498" cy="4804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58454-5EE4-4FFE-BDF7-BB8E45980EDE}">
      <dsp:nvSpPr>
        <dsp:cNvPr id="0" name=""/>
        <dsp:cNvSpPr/>
      </dsp:nvSpPr>
      <dsp:spPr>
        <a:xfrm>
          <a:off x="53" y="3236451"/>
          <a:ext cx="1372851" cy="652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- POPULARITY IS A VALUE 0 TO 100</a:t>
          </a:r>
        </a:p>
      </dsp:txBody>
      <dsp:txXfrm>
        <a:off x="53" y="3236451"/>
        <a:ext cx="1372851" cy="652104"/>
      </dsp:txXfrm>
    </dsp:sp>
    <dsp:sp modelId="{07C8C56A-A212-4FAA-8FC1-142BAD2DD04F}">
      <dsp:nvSpPr>
        <dsp:cNvPr id="0" name=""/>
        <dsp:cNvSpPr/>
      </dsp:nvSpPr>
      <dsp:spPr>
        <a:xfrm>
          <a:off x="1880860" y="2138170"/>
          <a:ext cx="837439" cy="83743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BDB8F-4ECF-4291-831D-576002C6ADA4}">
      <dsp:nvSpPr>
        <dsp:cNvPr id="0" name=""/>
        <dsp:cNvSpPr/>
      </dsp:nvSpPr>
      <dsp:spPr>
        <a:xfrm>
          <a:off x="2059330" y="2316640"/>
          <a:ext cx="480498" cy="4804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60F1C-DA96-4F80-AF76-DD164F89C806}">
      <dsp:nvSpPr>
        <dsp:cNvPr id="0" name=""/>
        <dsp:cNvSpPr/>
      </dsp:nvSpPr>
      <dsp:spPr>
        <a:xfrm>
          <a:off x="1613154" y="3236451"/>
          <a:ext cx="1372851" cy="652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Energy - Energy is a measure from 0.0 to 1.0 and represents a perceptual measure of intensity and activity. </a:t>
          </a:r>
        </a:p>
      </dsp:txBody>
      <dsp:txXfrm>
        <a:off x="1613154" y="3236451"/>
        <a:ext cx="1372851" cy="652104"/>
      </dsp:txXfrm>
    </dsp:sp>
    <dsp:sp modelId="{AA46B040-25CC-44FA-8352-B3A7F66AEDA2}">
      <dsp:nvSpPr>
        <dsp:cNvPr id="0" name=""/>
        <dsp:cNvSpPr/>
      </dsp:nvSpPr>
      <dsp:spPr>
        <a:xfrm>
          <a:off x="1074309" y="4231768"/>
          <a:ext cx="837439" cy="83743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3ED09-A085-4A15-A9CD-4A118AA4B9B6}">
      <dsp:nvSpPr>
        <dsp:cNvPr id="0" name=""/>
        <dsp:cNvSpPr/>
      </dsp:nvSpPr>
      <dsp:spPr>
        <a:xfrm>
          <a:off x="1252780" y="4410239"/>
          <a:ext cx="480498" cy="4804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0F5D6-772E-4898-AA31-7FA2ED32D003}">
      <dsp:nvSpPr>
        <dsp:cNvPr id="0" name=""/>
        <dsp:cNvSpPr/>
      </dsp:nvSpPr>
      <dsp:spPr>
        <a:xfrm>
          <a:off x="806603" y="5330050"/>
          <a:ext cx="1372851" cy="652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Typically, energetic tracks feel fast, loud, and noisy. </a:t>
          </a:r>
        </a:p>
      </dsp:txBody>
      <dsp:txXfrm>
        <a:off x="806603" y="5330050"/>
        <a:ext cx="1372851" cy="652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ACB7-13DC-489D-9BBD-EE3379113694}">
      <dsp:nvSpPr>
        <dsp:cNvPr id="0" name=""/>
        <dsp:cNvSpPr/>
      </dsp:nvSpPr>
      <dsp:spPr>
        <a:xfrm>
          <a:off x="300158" y="895586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78E61-63A2-4826-B242-53E4F06F234A}">
      <dsp:nvSpPr>
        <dsp:cNvPr id="0" name=""/>
        <dsp:cNvSpPr/>
      </dsp:nvSpPr>
      <dsp:spPr>
        <a:xfrm>
          <a:off x="499195" y="1094623"/>
          <a:ext cx="535869" cy="53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9D1B8-F9EE-4105-A9F6-1984D3F2B348}">
      <dsp:nvSpPr>
        <dsp:cNvPr id="0" name=""/>
        <dsp:cNvSpPr/>
      </dsp:nvSpPr>
      <dsp:spPr>
        <a:xfrm>
          <a:off x="1603" y="2120430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 SONG bullet chart shows the popularity of each song OR ALBUM that’s selected.</a:t>
          </a:r>
        </a:p>
      </dsp:txBody>
      <dsp:txXfrm>
        <a:off x="1603" y="2120430"/>
        <a:ext cx="1531054" cy="612421"/>
      </dsp:txXfrm>
    </dsp:sp>
    <dsp:sp modelId="{0FCC7648-5B3F-40DA-B480-F5CA9AB9D9CA}">
      <dsp:nvSpPr>
        <dsp:cNvPr id="0" name=""/>
        <dsp:cNvSpPr/>
      </dsp:nvSpPr>
      <dsp:spPr>
        <a:xfrm>
          <a:off x="2099147" y="895586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66F2F-ECC3-490C-B87E-4AC2E0A89A44}">
      <dsp:nvSpPr>
        <dsp:cNvPr id="0" name=""/>
        <dsp:cNvSpPr/>
      </dsp:nvSpPr>
      <dsp:spPr>
        <a:xfrm>
          <a:off x="2298185" y="1094623"/>
          <a:ext cx="535869" cy="53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D15D-E7C0-40D5-9D4D-7F6194FF1D2F}">
      <dsp:nvSpPr>
        <dsp:cNvPr id="0" name=""/>
        <dsp:cNvSpPr/>
      </dsp:nvSpPr>
      <dsp:spPr>
        <a:xfrm>
          <a:off x="1800592" y="2120430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The Album bullet chart shows the popularity of that album.</a:t>
          </a:r>
        </a:p>
      </dsp:txBody>
      <dsp:txXfrm>
        <a:off x="1800592" y="2120430"/>
        <a:ext cx="1531054" cy="612421"/>
      </dsp:txXfrm>
    </dsp:sp>
    <dsp:sp modelId="{A049EF8C-7615-4F64-9F30-6E0E2F3921B6}">
      <dsp:nvSpPr>
        <dsp:cNvPr id="0" name=""/>
        <dsp:cNvSpPr/>
      </dsp:nvSpPr>
      <dsp:spPr>
        <a:xfrm>
          <a:off x="1199653" y="3115615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9B1DF-2552-4A56-AB5D-E1D732E8D9C3}">
      <dsp:nvSpPr>
        <dsp:cNvPr id="0" name=""/>
        <dsp:cNvSpPr/>
      </dsp:nvSpPr>
      <dsp:spPr>
        <a:xfrm>
          <a:off x="1398690" y="3314652"/>
          <a:ext cx="535869" cy="53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60ECF-9C9D-458A-97BE-1A98C08F2541}">
      <dsp:nvSpPr>
        <dsp:cNvPr id="0" name=""/>
        <dsp:cNvSpPr/>
      </dsp:nvSpPr>
      <dsp:spPr>
        <a:xfrm>
          <a:off x="901097" y="4340459"/>
          <a:ext cx="1531054" cy="61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Delta –  compares the song to the mean popularity score of all her songs which is 64.</a:t>
          </a:r>
        </a:p>
      </dsp:txBody>
      <dsp:txXfrm>
        <a:off x="901097" y="4340459"/>
        <a:ext cx="1531054" cy="612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4ACB7-13DC-489D-9BBD-EE3379113694}">
      <dsp:nvSpPr>
        <dsp:cNvPr id="0" name=""/>
        <dsp:cNvSpPr/>
      </dsp:nvSpPr>
      <dsp:spPr>
        <a:xfrm>
          <a:off x="300158" y="780757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78E61-63A2-4826-B242-53E4F06F234A}">
      <dsp:nvSpPr>
        <dsp:cNvPr id="0" name=""/>
        <dsp:cNvSpPr/>
      </dsp:nvSpPr>
      <dsp:spPr>
        <a:xfrm>
          <a:off x="499195" y="979794"/>
          <a:ext cx="535869" cy="53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9D1B8-F9EE-4105-A9F6-1984D3F2B348}">
      <dsp:nvSpPr>
        <dsp:cNvPr id="0" name=""/>
        <dsp:cNvSpPr/>
      </dsp:nvSpPr>
      <dsp:spPr>
        <a:xfrm>
          <a:off x="1603" y="2005601"/>
          <a:ext cx="1531054" cy="72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polar radial chart shows ratings for 7 DIFFERENT MUSICAL  aspects of Taylor's songs.</a:t>
          </a:r>
        </a:p>
      </dsp:txBody>
      <dsp:txXfrm>
        <a:off x="1603" y="2005601"/>
        <a:ext cx="1531054" cy="727250"/>
      </dsp:txXfrm>
    </dsp:sp>
    <dsp:sp modelId="{0FCC7648-5B3F-40DA-B480-F5CA9AB9D9CA}">
      <dsp:nvSpPr>
        <dsp:cNvPr id="0" name=""/>
        <dsp:cNvSpPr/>
      </dsp:nvSpPr>
      <dsp:spPr>
        <a:xfrm>
          <a:off x="2099147" y="780757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66F2F-ECC3-490C-B87E-4AC2E0A89A44}">
      <dsp:nvSpPr>
        <dsp:cNvPr id="0" name=""/>
        <dsp:cNvSpPr/>
      </dsp:nvSpPr>
      <dsp:spPr>
        <a:xfrm>
          <a:off x="2298185" y="979794"/>
          <a:ext cx="535869" cy="53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D15D-E7C0-40D5-9D4D-7F6194FF1D2F}">
      <dsp:nvSpPr>
        <dsp:cNvPr id="0" name=""/>
        <dsp:cNvSpPr/>
      </dsp:nvSpPr>
      <dsp:spPr>
        <a:xfrm>
          <a:off x="1800592" y="2005601"/>
          <a:ext cx="1531054" cy="72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EACH MEASUREMENT FOLLOWS A 0 TO 1 SCALE</a:t>
          </a:r>
        </a:p>
      </dsp:txBody>
      <dsp:txXfrm>
        <a:off x="1800592" y="2005601"/>
        <a:ext cx="1531054" cy="727250"/>
      </dsp:txXfrm>
    </dsp:sp>
    <dsp:sp modelId="{A049EF8C-7615-4F64-9F30-6E0E2F3921B6}">
      <dsp:nvSpPr>
        <dsp:cNvPr id="0" name=""/>
        <dsp:cNvSpPr/>
      </dsp:nvSpPr>
      <dsp:spPr>
        <a:xfrm>
          <a:off x="1199653" y="3115615"/>
          <a:ext cx="933943" cy="93394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9B1DF-2552-4A56-AB5D-E1D732E8D9C3}">
      <dsp:nvSpPr>
        <dsp:cNvPr id="0" name=""/>
        <dsp:cNvSpPr/>
      </dsp:nvSpPr>
      <dsp:spPr>
        <a:xfrm>
          <a:off x="1398690" y="3314652"/>
          <a:ext cx="535869" cy="53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60ECF-9C9D-458A-97BE-1A98C08F2541}">
      <dsp:nvSpPr>
        <dsp:cNvPr id="0" name=""/>
        <dsp:cNvSpPr/>
      </dsp:nvSpPr>
      <dsp:spPr>
        <a:xfrm>
          <a:off x="901097" y="4340459"/>
          <a:ext cx="1531054" cy="72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METRICS INCLUDE: </a:t>
          </a:r>
          <a:r>
            <a:rPr lang="en-US" sz="1100" kern="1200" err="1"/>
            <a:t>Acousticness</a:t>
          </a:r>
          <a:r>
            <a:rPr lang="en-US" sz="1100" kern="1200"/>
            <a:t>, valence, </a:t>
          </a:r>
          <a:r>
            <a:rPr lang="en-US" sz="1100" kern="1200" err="1"/>
            <a:t>speechiness</a:t>
          </a:r>
          <a:r>
            <a:rPr lang="en-US" sz="1100" kern="1200"/>
            <a:t>, liveness, </a:t>
          </a:r>
          <a:r>
            <a:rPr lang="en-US" sz="1100" kern="1200" err="1"/>
            <a:t>instramentalness</a:t>
          </a:r>
          <a:r>
            <a:rPr lang="en-US" sz="1100" kern="1200"/>
            <a:t>, energy, and </a:t>
          </a:r>
          <a:r>
            <a:rPr lang="en-US" sz="1100" kern="1200" err="1"/>
            <a:t>dancability</a:t>
          </a:r>
          <a:endParaRPr lang="en-US" sz="1100" kern="1200"/>
        </a:p>
      </dsp:txBody>
      <dsp:txXfrm>
        <a:off x="901097" y="4340459"/>
        <a:ext cx="1531054" cy="727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03C0-D81C-21BE-B2A8-EDCA86FF4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574CB-8FD3-0EEA-B0AB-2D6978F0F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A2F0-BA56-0338-2032-56B92DE1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0B9F9-711B-9217-1BBD-081C0BFF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E02B-501D-86F9-9038-73438FD2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4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E60C-DFC0-7463-ECAE-551F20D2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5307E-E9C4-9284-C3BA-77F8612F4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2581-86C4-6F5A-C337-32F9DCC0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12F8-2ECE-3A6D-97A4-9C860391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D058-226C-3FEA-0749-F4B9E309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679B-B90D-54DB-7A75-A8BBB2BC8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0E4D7-61B5-F75E-E07E-515BF0EE6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7C44-39A4-76F4-EC6C-629DD58E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078F5-BC3B-6898-2549-59ABF08B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A0E48-36B1-92BD-0B1A-BEE4DAD1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FDAA-E5FD-07FE-8ADD-980490B1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D711D-0596-70A9-1BBD-757D0E83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A8EF1-8C6A-58C6-36CD-B1A11069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A6292-4190-8218-E8BC-C3C8F47E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0A01-C544-C86C-F41C-5AE34203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2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DBBF-7407-9A24-F0A2-F01146F6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932D-6CF6-176B-23A8-0521FA6FD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2B0E0-EC6C-24CF-C9EF-5338E435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9BFFF-9616-9BB5-B2AE-BB80DD7C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F91C2-7465-909D-B22B-050E766D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6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FB25-66A9-A4E7-B723-88146828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D405-5CD7-D639-150D-D5715A8A5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3200C-B3C8-36AB-0866-C5852F6AE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8F3A-4311-4909-CCE7-6ABD97D3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C90C3-A900-813B-527A-F2FBB34B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9E133-23BC-1B69-D378-199075F5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9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AEF4-70BC-F0D3-2816-56849B93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ECF40-F6A5-DAAD-7A6D-373F6D80C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C64A0-B0E7-D365-1A0D-0478CF0E2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8FC25-6981-A455-E82B-6C5F3C4C4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775E-90B7-0FEB-94F9-DFD994D11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F30E3-9303-6A5C-0466-F48AD166D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AC624-8484-FB77-E5A0-FE3AFCF7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753E5-B194-3669-33A6-60C6866D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4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4A61-3FFD-EDD7-DE5A-AAF87B28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9B285-191D-C07F-303D-7F0364D3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1E279-976E-FF41-AE53-19D950AD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15090-99FD-EE1D-8A2C-02945450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8398C-7AE9-9F76-ECC6-CE54E828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D377A-32F1-387A-5A26-5CB7CCE8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655F8-4745-0E7B-FD48-4E1BF99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3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6368-0CF7-A21C-F25C-981C27DE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5F8F5-0EFF-F7E6-3628-31DB00C5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23670-2176-B9A1-F2AA-9A381D0C5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00840-E202-82D1-4636-D2C41222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C91E6-3E27-CCCC-D172-BEA7C1B5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67E99-75AE-0D22-3298-4634521B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9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15EF-AB9C-D610-9AD1-14745D9E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07BB4-7A48-A55A-02AD-1A56EBDEB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5A34A-8836-FB78-0B49-266325AF9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1ED-7C9C-827E-4556-1C27DC1B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3AD2F-524B-497E-10E8-C6B0F8C1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CCC1A-1015-BF14-55A8-6B4DE820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3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3513F-77BA-C7CE-3448-8562B0B4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F6FA6-F71C-A732-B8E3-418AE401F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D2A9F-B5D2-CB0C-D6E8-DACFF2ED1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59D92-F54B-469F-91A7-08C30D2A1DC4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0EF4C-3CCE-D4C0-1BA0-64C66697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8003-231D-73A3-BCB8-981E609B7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33A84-369F-48DC-AB40-1A09A2B1D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arredpriester/taylor-swift-spotify-dataset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6380D-740D-A6F9-60EA-FBE8D6165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75" y="921715"/>
            <a:ext cx="6019060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>
                <a:ln w="22225">
                  <a:solidFill>
                    <a:schemeClr val="tx1"/>
                  </a:solidFill>
                  <a:miter lim="800000"/>
                </a:ln>
                <a:latin typeface="Keep Calm Med" pitchFamily="2" charset="0"/>
              </a:rPr>
              <a:t>Taylor Swift Spotify Data Set</a:t>
            </a:r>
            <a:br>
              <a:rPr lang="en-US" sz="480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endParaRPr lang="en-US" sz="48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E510FF-6162-E6EE-D211-BDB6EF550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Presented By Amie, </a:t>
            </a:r>
            <a:r>
              <a:rPr lang="en-US" dirty="0" err="1">
                <a:solidFill>
                  <a:srgbClr val="FFFFFF"/>
                </a:solidFill>
              </a:rPr>
              <a:t>Arjay</a:t>
            </a:r>
            <a:r>
              <a:rPr lang="en-US" dirty="0">
                <a:solidFill>
                  <a:srgbClr val="FFFFFF"/>
                </a:solidFill>
              </a:rPr>
              <a:t>, Kat, Siobhan and Bolima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E1920AFB-3738-362E-CD6F-C5E352F1A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6648306" y="464550"/>
            <a:ext cx="5163022" cy="29041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1E08CC-C4DF-184F-30C4-87457CD47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69546"/>
              </p:ext>
            </p:extLst>
          </p:nvPr>
        </p:nvGraphicFramePr>
        <p:xfrm>
          <a:off x="5794077" y="1729143"/>
          <a:ext cx="6035040" cy="494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714655229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91597485"/>
                    </a:ext>
                  </a:extLst>
                </a:gridCol>
              </a:tblGrid>
              <a:tr h="163900">
                <a:tc>
                  <a:txBody>
                    <a:bodyPr/>
                    <a:lstStyle/>
                    <a:p>
                      <a:r>
                        <a:rPr lang="en-US" sz="12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25698"/>
                  </a:ext>
                </a:extLst>
              </a:tr>
              <a:tr h="256685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name of the song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612297"/>
                  </a:ext>
                </a:extLst>
              </a:tr>
              <a:tr h="282896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album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name of the album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53605"/>
                  </a:ext>
                </a:extLst>
              </a:tr>
              <a:tr h="256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day month and year the album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795124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 number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order the song appears on the album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704563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Spotify id for the song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839141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Spotify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the song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40619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acousticness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describes whether a track is acoustic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468098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danceability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describes how suitable a track is for dancing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769081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perceptual measure of intensity and activity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57903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instrumentalness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predicts whether a track contains no vocals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56397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detects the presence of a live audience in the track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176736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loudness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overall loudness of a track in decibels (dB)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516913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speechiness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describes how much spoken word in the track (vs. singing)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92882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overall estimated tempo of a track in beats per minute (BPM)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66408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0.0-1.0 scale, describes the musical positiveness conveyed by a track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63326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popularity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popularity of the song from 0 to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17064"/>
                  </a:ext>
                </a:extLst>
              </a:tr>
              <a:tr h="163900">
                <a:tc>
                  <a:txBody>
                    <a:bodyPr/>
                    <a:lstStyle/>
                    <a:p>
                      <a:r>
                        <a:rPr 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duration_ms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duration of the track in milliseconds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715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DA818A-A6F6-35D7-72A6-13B74E1B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" y="3622902"/>
            <a:ext cx="4554071" cy="28167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C75B58-7730-D483-FC82-D22D720A45A4}"/>
              </a:ext>
            </a:extLst>
          </p:cNvPr>
          <p:cNvSpPr txBox="1">
            <a:spLocks/>
          </p:cNvSpPr>
          <p:nvPr/>
        </p:nvSpPr>
        <p:spPr>
          <a:xfrm>
            <a:off x="221941" y="148805"/>
            <a:ext cx="4260411" cy="82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Keep Calm Med" pitchFamily="2" charset="0"/>
              </a:rPr>
              <a:t>The Data</a:t>
            </a:r>
          </a:p>
        </p:txBody>
      </p:sp>
      <p:sp>
        <p:nvSpPr>
          <p:cNvPr id="9" name="Content Placeholder 23">
            <a:extLst>
              <a:ext uri="{FF2B5EF4-FFF2-40B4-BE49-F238E27FC236}">
                <a16:creationId xmlns:a16="http://schemas.microsoft.com/office/drawing/2014/main" id="{4D64E730-DDC6-01C5-94EE-B6E0C08BC767}"/>
              </a:ext>
            </a:extLst>
          </p:cNvPr>
          <p:cNvSpPr txBox="1">
            <a:spLocks/>
          </p:cNvSpPr>
          <p:nvPr/>
        </p:nvSpPr>
        <p:spPr>
          <a:xfrm>
            <a:off x="37801" y="1723115"/>
            <a:ext cx="5561721" cy="189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Our original data set contained 18 columns of data and 487 rows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broke this into 3 tables for our SQLite database to include a table of just unique song names, a table of just unique album names, and a table of all data. </a:t>
            </a:r>
          </a:p>
        </p:txBody>
      </p:sp>
    </p:spTree>
    <p:extLst>
      <p:ext uri="{BB962C8B-B14F-4D97-AF65-F5344CB8AC3E}">
        <p14:creationId xmlns:p14="http://schemas.microsoft.com/office/powerpoint/2010/main" val="149115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C6777B-17FB-F297-13FF-3BB8557F9D98}"/>
              </a:ext>
            </a:extLst>
          </p:cNvPr>
          <p:cNvSpPr txBox="1">
            <a:spLocks/>
          </p:cNvSpPr>
          <p:nvPr/>
        </p:nvSpPr>
        <p:spPr>
          <a:xfrm>
            <a:off x="221941" y="148805"/>
            <a:ext cx="4260411" cy="82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Keep Calm Med" pitchFamily="2" charset="0"/>
              </a:rPr>
              <a:t>The Flask App</a:t>
            </a:r>
          </a:p>
        </p:txBody>
      </p:sp>
      <p:sp>
        <p:nvSpPr>
          <p:cNvPr id="10" name="Content Placeholder 23">
            <a:extLst>
              <a:ext uri="{FF2B5EF4-FFF2-40B4-BE49-F238E27FC236}">
                <a16:creationId xmlns:a16="http://schemas.microsoft.com/office/drawing/2014/main" id="{F04ABB56-0CB7-ED8B-7474-9747CEFE4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1" y="1574310"/>
            <a:ext cx="6667799" cy="4694515"/>
          </a:xfrm>
        </p:spPr>
        <p:txBody>
          <a:bodyPr anchor="t">
            <a:normAutofit/>
          </a:bodyPr>
          <a:lstStyle/>
          <a:p>
            <a:r>
              <a:rPr lang="en-US" dirty="0"/>
              <a:t>Our app opens up to a default page noting the routes the app can take</a:t>
            </a:r>
          </a:p>
          <a:p>
            <a:r>
              <a:rPr lang="en-US" dirty="0"/>
              <a:t>Our app pulls data from a SQLite Database and a local JS file to populate the routes</a:t>
            </a:r>
          </a:p>
          <a:p>
            <a:r>
              <a:rPr lang="en-US" dirty="0"/>
              <a:t>These Routes Are:</a:t>
            </a:r>
          </a:p>
          <a:p>
            <a:pPr lvl="1"/>
            <a:r>
              <a:rPr lang="en-US" dirty="0" err="1"/>
              <a:t>Songdata</a:t>
            </a:r>
            <a:r>
              <a:rPr lang="en-US" dirty="0"/>
              <a:t> – list of just the unique songs</a:t>
            </a:r>
          </a:p>
          <a:p>
            <a:pPr lvl="1"/>
            <a:r>
              <a:rPr lang="en-US" dirty="0" err="1"/>
              <a:t>Albumdata</a:t>
            </a:r>
            <a:r>
              <a:rPr lang="en-US" dirty="0"/>
              <a:t> –  list of just the unique songs</a:t>
            </a:r>
          </a:p>
          <a:p>
            <a:pPr lvl="1"/>
            <a:r>
              <a:rPr lang="en-US" dirty="0"/>
              <a:t>Metadata – list of all data entries</a:t>
            </a:r>
          </a:p>
          <a:p>
            <a:pPr lvl="1"/>
            <a:r>
              <a:rPr lang="en-US" dirty="0"/>
              <a:t>Songs – Song Dashboard</a:t>
            </a:r>
          </a:p>
          <a:p>
            <a:pPr lvl="1"/>
            <a:r>
              <a:rPr lang="en-US" dirty="0"/>
              <a:t>Albums – Album Dashboard</a:t>
            </a:r>
          </a:p>
        </p:txBody>
      </p:sp>
      <p:pic>
        <p:nvPicPr>
          <p:cNvPr id="1026" name="Picture 2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9B712469-F90F-64FC-5F50-0684EEA5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48" y="4876577"/>
            <a:ext cx="3230698" cy="18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F887D82-E6FE-8A1E-1C3B-5FB265C23ED6}"/>
              </a:ext>
            </a:extLst>
          </p:cNvPr>
          <p:cNvSpPr/>
          <p:nvPr/>
        </p:nvSpPr>
        <p:spPr>
          <a:xfrm>
            <a:off x="8007502" y="3649212"/>
            <a:ext cx="2328803" cy="1282186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It’s me, hi, I’m the problem it’s me.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AAB656-A0E9-5DD8-BFD1-E4739B8D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783" y="1981423"/>
            <a:ext cx="1144621" cy="114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4E270C97-626C-0DE8-72E4-1ED8D2D6D91A}"/>
              </a:ext>
            </a:extLst>
          </p:cNvPr>
          <p:cNvSpPr/>
          <p:nvPr/>
        </p:nvSpPr>
        <p:spPr>
          <a:xfrm>
            <a:off x="8007502" y="2042657"/>
            <a:ext cx="2328803" cy="1282186"/>
          </a:xfrm>
          <a:prstGeom prst="cloudCallout">
            <a:avLst>
              <a:gd name="adj1" fmla="val 57292"/>
              <a:gd name="adj2" fmla="val -411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I’m also a problem…</a:t>
            </a:r>
          </a:p>
        </p:txBody>
      </p:sp>
    </p:spTree>
    <p:extLst>
      <p:ext uri="{BB962C8B-B14F-4D97-AF65-F5344CB8AC3E}">
        <p14:creationId xmlns:p14="http://schemas.microsoft.com/office/powerpoint/2010/main" val="201242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8A934-2D44-C626-378E-034BCFD1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1634565"/>
            <a:ext cx="3776282" cy="358887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Keep Calm Med" pitchFamily="2" charset="0"/>
              </a:rPr>
              <a:t>Data</a:t>
            </a:r>
            <a:br>
              <a:rPr lang="en-US" sz="3600" dirty="0">
                <a:solidFill>
                  <a:srgbClr val="FFFFFF"/>
                </a:solidFill>
                <a:latin typeface="Keep Calm Med" pitchFamily="2" charset="0"/>
              </a:rPr>
            </a:br>
            <a:r>
              <a:rPr lang="en-US" sz="3600" dirty="0">
                <a:solidFill>
                  <a:srgbClr val="FFFFFF"/>
                </a:solidFill>
                <a:latin typeface="Keep Calm Med" pitchFamily="2" charset="0"/>
              </a:rPr>
              <a:t>Analysis 1) Comparing songs’ Popularity, Danceability, and Energy </a:t>
            </a:r>
          </a:p>
        </p:txBody>
      </p:sp>
      <p:pic>
        <p:nvPicPr>
          <p:cNvPr id="5" name="Picture 4" descr="A person playing a guitar on a stage&#10;&#10;Description automatically generated">
            <a:extLst>
              <a:ext uri="{FF2B5EF4-FFF2-40B4-BE49-F238E27FC236}">
                <a16:creationId xmlns:a16="http://schemas.microsoft.com/office/drawing/2014/main" id="{6C3BEB8B-E05F-C2B5-D179-21E1DA59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908" y="4606636"/>
            <a:ext cx="1974273" cy="1736144"/>
          </a:xfrm>
          <a:prstGeom prst="rect">
            <a:avLst/>
          </a:prstGeom>
        </p:spPr>
      </p:pic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331A6C1B-A252-1EFD-7623-06B9C7F52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808169"/>
              </p:ext>
            </p:extLst>
          </p:nvPr>
        </p:nvGraphicFramePr>
        <p:xfrm>
          <a:off x="4458451" y="457201"/>
          <a:ext cx="2986059" cy="602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90FE3C-D096-A2DB-94CC-413A496B6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316" y="198872"/>
            <a:ext cx="4313422" cy="40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8A934-2D44-C626-378E-034BCFD1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97" y="1650952"/>
            <a:ext cx="3111690" cy="355609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Keep Calm Med" pitchFamily="2" charset="0"/>
              </a:rPr>
              <a:t>Data Analysis 2) Analyzing popularity in terms of song and Album </a:t>
            </a:r>
          </a:p>
        </p:txBody>
      </p:sp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331A6C1B-A252-1EFD-7623-06B9C7F52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803988"/>
              </p:ext>
            </p:extLst>
          </p:nvPr>
        </p:nvGraphicFramePr>
        <p:xfrm>
          <a:off x="4688006" y="511389"/>
          <a:ext cx="3333250" cy="5848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476B78-98A1-8A8C-D57D-391EC9331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256" y="3977277"/>
            <a:ext cx="3572061" cy="238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7A38A-2CFD-D887-97CC-63F9D7D63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2180" y="2170496"/>
            <a:ext cx="2972644" cy="1420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24AE2-1FC1-A441-26B7-0B050E0D3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548" y="873162"/>
            <a:ext cx="2907908" cy="12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8A934-2D44-C626-378E-034BCFD1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97" y="1650952"/>
            <a:ext cx="3111690" cy="3556097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Keep Calm Med" pitchFamily="2" charset="0"/>
              </a:rPr>
              <a:t>Data Analysis 3) Analyzing Elements of the Song</a:t>
            </a:r>
          </a:p>
        </p:txBody>
      </p:sp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331A6C1B-A252-1EFD-7623-06B9C7F52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543111"/>
              </p:ext>
            </p:extLst>
          </p:nvPr>
        </p:nvGraphicFramePr>
        <p:xfrm>
          <a:off x="4688006" y="511389"/>
          <a:ext cx="3333250" cy="5848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C4455F-EC1B-4FD5-C5CA-1D72B22A57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3" t="9147" r="14275" b="6861"/>
          <a:stretch/>
        </p:blipFill>
        <p:spPr>
          <a:xfrm>
            <a:off x="8233546" y="982544"/>
            <a:ext cx="3387280" cy="24324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7322D4-4A47-8115-B78F-2A739BDA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33" y="3479968"/>
            <a:ext cx="2188583" cy="28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5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22CD4-9D8D-BF43-A707-3D94321F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1" y="78569"/>
            <a:ext cx="5251316" cy="1605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/>
            <a:r>
              <a:rPr lang="en-US" sz="2800" b="1" u="sng" kern="1200" dirty="0">
                <a:solidFill>
                  <a:srgbClr val="FFFFFF"/>
                </a:solidFill>
                <a:latin typeface="Keep Calm Med" pitchFamily="2" charset="0"/>
              </a:rPr>
              <a:t>Use cases for our App</a:t>
            </a:r>
            <a:br>
              <a:rPr lang="en-US" sz="21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39779AC2-CF49-A0DA-3AA4-BA1763FC2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7577" y="881428"/>
            <a:ext cx="5781940" cy="541284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If you want to know which of Taylor’s albums are the best (and which are not so great).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If you want to know which of her songs are the best.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If you want to know possible reasons why a song or album is more popular than another based on its musical qualities.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If you want to quickly identify a more “upbeat” popular song vs. a more “ballad” or calmer popular song.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233BF-BBF6-F4B1-C1F7-9AD5925A5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6" r="-1" b="8526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32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953B8-D71B-C904-B5B3-8C957336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66" y="1475618"/>
            <a:ext cx="7032868" cy="460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0A455-91CF-0D03-DE1E-A980AEDCD7B7}"/>
              </a:ext>
            </a:extLst>
          </p:cNvPr>
          <p:cNvSpPr txBox="1"/>
          <p:nvPr/>
        </p:nvSpPr>
        <p:spPr>
          <a:xfrm>
            <a:off x="3260436" y="775854"/>
            <a:ext cx="578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Keep Calm Med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641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C6777B-17FB-F297-13FF-3BB8557F9D98}"/>
              </a:ext>
            </a:extLst>
          </p:cNvPr>
          <p:cNvSpPr txBox="1">
            <a:spLocks/>
          </p:cNvSpPr>
          <p:nvPr/>
        </p:nvSpPr>
        <p:spPr>
          <a:xfrm>
            <a:off x="221942" y="148805"/>
            <a:ext cx="3222594" cy="82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Keep Calm Med" pitchFamily="2" charset="0"/>
              </a:rPr>
              <a:t>Sources</a:t>
            </a:r>
          </a:p>
        </p:txBody>
      </p:sp>
      <p:sp>
        <p:nvSpPr>
          <p:cNvPr id="10" name="Content Placeholder 23">
            <a:extLst>
              <a:ext uri="{FF2B5EF4-FFF2-40B4-BE49-F238E27FC236}">
                <a16:creationId xmlns:a16="http://schemas.microsoft.com/office/drawing/2014/main" id="{F04ABB56-0CB7-ED8B-7474-9747CEFE4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1" y="1574310"/>
            <a:ext cx="11860567" cy="3535083"/>
          </a:xfrm>
        </p:spPr>
        <p:txBody>
          <a:bodyPr anchor="t">
            <a:normAutofit/>
          </a:bodyPr>
          <a:lstStyle/>
          <a:p>
            <a:r>
              <a:rPr lang="en-US" dirty="0">
                <a:hlinkClick r:id="rId2"/>
              </a:rPr>
              <a:t>https://www.kaggle.com/datasets/jarredpriester/taylor-swift-spotify-dataset/data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43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641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Keep Calm Med</vt:lpstr>
      <vt:lpstr>Office Theme</vt:lpstr>
      <vt:lpstr>Taylor Swift Spotify Data Set </vt:lpstr>
      <vt:lpstr>PowerPoint Presentation</vt:lpstr>
      <vt:lpstr>PowerPoint Presentation</vt:lpstr>
      <vt:lpstr>Data Analysis 1) Comparing songs’ Popularity, Danceability, and Energy </vt:lpstr>
      <vt:lpstr>Data Analysis 2) Analyzing popularity in terms of song and Album </vt:lpstr>
      <vt:lpstr>Data Analysis 3) Analyzing Elements of the Song</vt:lpstr>
      <vt:lpstr>Use cases for our App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Swift Spotify Data Set</dc:title>
  <dc:creator>Bolima Tafah</dc:creator>
  <cp:lastModifiedBy>Katherine Young</cp:lastModifiedBy>
  <cp:revision>15</cp:revision>
  <dcterms:created xsi:type="dcterms:W3CDTF">2023-10-04T17:30:07Z</dcterms:created>
  <dcterms:modified xsi:type="dcterms:W3CDTF">2023-10-11T01:28:54Z</dcterms:modified>
</cp:coreProperties>
</file>